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6" r:id="rId2"/>
    <p:sldId id="357" r:id="rId3"/>
    <p:sldId id="354" r:id="rId4"/>
    <p:sldId id="382" r:id="rId5"/>
    <p:sldId id="383" r:id="rId6"/>
    <p:sldId id="385" r:id="rId7"/>
    <p:sldId id="362" r:id="rId8"/>
    <p:sldId id="384" r:id="rId9"/>
    <p:sldId id="386" r:id="rId10"/>
    <p:sldId id="387" r:id="rId11"/>
    <p:sldId id="378" r:id="rId12"/>
    <p:sldId id="388" r:id="rId13"/>
    <p:sldId id="389" r:id="rId14"/>
    <p:sldId id="390" r:id="rId15"/>
    <p:sldId id="391" r:id="rId16"/>
    <p:sldId id="392" r:id="rId17"/>
    <p:sldId id="393" r:id="rId18"/>
    <p:sldId id="394" r:id="rId19"/>
    <p:sldId id="396" r:id="rId20"/>
    <p:sldId id="395" r:id="rId21"/>
    <p:sldId id="397" r:id="rId22"/>
    <p:sldId id="381" r:id="rId23"/>
  </p:sldIdLst>
  <p:sldSz cx="24384000" cy="13716000"/>
  <p:notesSz cx="6858000" cy="9144000"/>
  <p:defaultTextStyle>
    <a:lvl1pPr defTabSz="825500">
      <a:defRPr sz="3700" b="1">
        <a:solidFill>
          <a:srgbClr val="3B3D40"/>
        </a:solidFill>
        <a:latin typeface="Neris Black"/>
        <a:ea typeface="Neris Black"/>
        <a:cs typeface="Neris Black"/>
        <a:sym typeface="Neris Black"/>
      </a:defRPr>
    </a:lvl1pPr>
    <a:lvl2pPr indent="228600" defTabSz="825500">
      <a:defRPr sz="3700" b="1">
        <a:solidFill>
          <a:srgbClr val="3B3D40"/>
        </a:solidFill>
        <a:latin typeface="Neris Black"/>
        <a:ea typeface="Neris Black"/>
        <a:cs typeface="Neris Black"/>
        <a:sym typeface="Neris Black"/>
      </a:defRPr>
    </a:lvl2pPr>
    <a:lvl3pPr indent="457200" defTabSz="825500">
      <a:defRPr sz="3700" b="1">
        <a:solidFill>
          <a:srgbClr val="3B3D40"/>
        </a:solidFill>
        <a:latin typeface="Neris Black"/>
        <a:ea typeface="Neris Black"/>
        <a:cs typeface="Neris Black"/>
        <a:sym typeface="Neris Black"/>
      </a:defRPr>
    </a:lvl3pPr>
    <a:lvl4pPr indent="685800" defTabSz="825500">
      <a:defRPr sz="3700" b="1">
        <a:solidFill>
          <a:srgbClr val="3B3D40"/>
        </a:solidFill>
        <a:latin typeface="Neris Black"/>
        <a:ea typeface="Neris Black"/>
        <a:cs typeface="Neris Black"/>
        <a:sym typeface="Neris Black"/>
      </a:defRPr>
    </a:lvl4pPr>
    <a:lvl5pPr indent="914400" defTabSz="825500">
      <a:defRPr sz="3700" b="1">
        <a:solidFill>
          <a:srgbClr val="3B3D40"/>
        </a:solidFill>
        <a:latin typeface="Neris Black"/>
        <a:ea typeface="Neris Black"/>
        <a:cs typeface="Neris Black"/>
        <a:sym typeface="Neris Black"/>
      </a:defRPr>
    </a:lvl5pPr>
    <a:lvl6pPr indent="1143000" defTabSz="825500">
      <a:defRPr sz="3700" b="1">
        <a:solidFill>
          <a:srgbClr val="3B3D40"/>
        </a:solidFill>
        <a:latin typeface="Neris Black"/>
        <a:ea typeface="Neris Black"/>
        <a:cs typeface="Neris Black"/>
        <a:sym typeface="Neris Black"/>
      </a:defRPr>
    </a:lvl6pPr>
    <a:lvl7pPr indent="1371600" defTabSz="825500">
      <a:defRPr sz="3700" b="1">
        <a:solidFill>
          <a:srgbClr val="3B3D40"/>
        </a:solidFill>
        <a:latin typeface="Neris Black"/>
        <a:ea typeface="Neris Black"/>
        <a:cs typeface="Neris Black"/>
        <a:sym typeface="Neris Black"/>
      </a:defRPr>
    </a:lvl7pPr>
    <a:lvl8pPr indent="1600200" defTabSz="825500">
      <a:defRPr sz="3700" b="1">
        <a:solidFill>
          <a:srgbClr val="3B3D40"/>
        </a:solidFill>
        <a:latin typeface="Neris Black"/>
        <a:ea typeface="Neris Black"/>
        <a:cs typeface="Neris Black"/>
        <a:sym typeface="Neris Black"/>
      </a:defRPr>
    </a:lvl8pPr>
    <a:lvl9pPr indent="1828800" defTabSz="825500">
      <a:defRPr sz="3700" b="1">
        <a:solidFill>
          <a:srgbClr val="3B3D40"/>
        </a:solidFill>
        <a:latin typeface="Neris Black"/>
        <a:ea typeface="Neris Black"/>
        <a:cs typeface="Neris Black"/>
        <a:sym typeface="Neris Black"/>
      </a:defRPr>
    </a:lvl9pPr>
  </p:defaultTextStyle>
  <p:extLst>
    <p:ext uri="{EFAFB233-063F-42B5-8137-9DF3F51BA10A}">
      <p15:sldGuideLst xmlns:p15="http://schemas.microsoft.com/office/powerpoint/2012/main">
        <p15:guide id="1" orient="horz" pos="2952" userDrawn="1">
          <p15:clr>
            <a:srgbClr val="A4A3A4"/>
          </p15:clr>
        </p15:guide>
        <p15:guide id="2" pos="424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0F2B9"/>
    <a:srgbClr val="5CC0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00882B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4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481" autoAdjust="0"/>
    <p:restoredTop sz="94633"/>
  </p:normalViewPr>
  <p:slideViewPr>
    <p:cSldViewPr snapToGrid="0" snapToObjects="1">
      <p:cViewPr>
        <p:scale>
          <a:sx n="58" d="100"/>
          <a:sy n="58" d="100"/>
        </p:scale>
        <p:origin x="1000" y="224"/>
      </p:cViewPr>
      <p:guideLst>
        <p:guide orient="horz" pos="2952"/>
        <p:guide pos="424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notesMaster" Target="notesMasters/notesMaster1.xml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55" name="Shape 55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110011646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1pPr>
    <a:lvl2pPr indent="2286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2pPr>
    <a:lvl3pPr indent="4572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3pPr>
    <a:lvl4pPr indent="6858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4pPr>
    <a:lvl5pPr indent="9144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5pPr>
    <a:lvl6pPr indent="11430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6pPr>
    <a:lvl7pPr indent="13716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7pPr>
    <a:lvl8pPr indent="16002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8pPr>
    <a:lvl9pPr indent="18288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>
            <a:spLocks noGrp="1"/>
          </p:cNvSpPr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</p:spPr>
        <p:txBody>
          <a:bodyPr anchor="b"/>
          <a:lstStyle/>
          <a:p>
            <a:pPr lvl="0">
              <a:defRPr sz="1800"/>
            </a:pPr>
            <a:r>
              <a:rPr sz="11200"/>
              <a:t>Title Text</a:t>
            </a:r>
          </a:p>
        </p:txBody>
      </p:sp>
      <p:sp>
        <p:nvSpPr>
          <p:cNvPr id="6" name="Shape 6"/>
          <p:cNvSpPr>
            <a:spLocks noGrp="1"/>
          </p:cNvSpPr>
          <p:nvPr>
            <p:ph type="body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228600" algn="ctr">
              <a:spcBef>
                <a:spcPts val="0"/>
              </a:spcBef>
              <a:buSzTx/>
              <a:buNone/>
              <a:defRPr sz="4400"/>
            </a:lvl2pPr>
            <a:lvl3pPr marL="0" indent="457200" algn="ctr">
              <a:spcBef>
                <a:spcPts val="0"/>
              </a:spcBef>
              <a:buSzTx/>
              <a:buNone/>
              <a:defRPr sz="4400"/>
            </a:lvl3pPr>
            <a:lvl4pPr marL="0" indent="685800" algn="ctr">
              <a:spcBef>
                <a:spcPts val="0"/>
              </a:spcBef>
              <a:buSzTx/>
              <a:buNone/>
              <a:defRPr sz="4400"/>
            </a:lvl4pPr>
            <a:lvl5pPr marL="0" indent="914400" algn="ctr">
              <a:spcBef>
                <a:spcPts val="0"/>
              </a:spcBef>
              <a:buSzTx/>
              <a:buNone/>
              <a:defRPr sz="4400"/>
            </a:lvl5pPr>
          </a:lstStyle>
          <a:p>
            <a:pPr lvl="0">
              <a:defRPr sz="1800"/>
            </a:pPr>
            <a:r>
              <a:rPr sz="4400"/>
              <a:t>Body Level One</a:t>
            </a:r>
          </a:p>
          <a:p>
            <a:pPr lvl="1">
              <a:defRPr sz="1800"/>
            </a:pPr>
            <a:r>
              <a:rPr sz="4400"/>
              <a:t>Body Level Two</a:t>
            </a:r>
          </a:p>
          <a:p>
            <a:pPr lvl="2">
              <a:defRPr sz="1800"/>
            </a:pPr>
            <a:r>
              <a:rPr sz="4400"/>
              <a:t>Body Level Three</a:t>
            </a:r>
          </a:p>
          <a:p>
            <a:pPr lvl="3">
              <a:defRPr sz="1800"/>
            </a:pPr>
            <a:r>
              <a:rPr sz="4400"/>
              <a:t>Body Level Four</a:t>
            </a:r>
          </a:p>
          <a:p>
            <a:pPr lvl="4">
              <a:defRPr sz="1800"/>
            </a:pPr>
            <a:r>
              <a:rPr sz="4400"/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 cop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/>
          <p:nvPr/>
        </p:nvSpPr>
        <p:spPr>
          <a:xfrm>
            <a:off x="0" y="44450"/>
            <a:ext cx="24409400" cy="165492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48" name="Shape 48"/>
          <p:cNvSpPr>
            <a:spLocks noGrp="1"/>
          </p:cNvSpPr>
          <p:nvPr>
            <p:ph type="sldNum" sz="quarter" idx="2"/>
          </p:nvPr>
        </p:nvSpPr>
        <p:spPr>
          <a:xfrm>
            <a:off x="23284891" y="12729388"/>
            <a:ext cx="382741" cy="45720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>
            <a:lvl1pPr algn="ctr">
              <a:defRPr sz="2300" b="0">
                <a:solidFill>
                  <a:srgbClr val="000000"/>
                </a:solidFill>
                <a:latin typeface="Seravek Light"/>
                <a:ea typeface="Seravek Light"/>
                <a:cs typeface="Seravek Light"/>
                <a:sym typeface="Seravek Light"/>
              </a:defRPr>
            </a:lvl1pPr>
          </a:lstStyle>
          <a:p>
            <a:pPr lvl="0"/>
            <a:fld id="{86CB4B4D-7CA3-9044-876B-883B54F8677D}" type="slidenum">
              <a:rPr/>
              <a:pPr lvl="0"/>
              <a:t>‹#›</a:t>
            </a:fld>
            <a:endParaRPr/>
          </a:p>
        </p:txBody>
      </p:sp>
      <p:sp>
        <p:nvSpPr>
          <p:cNvPr id="49" name="Shape 49"/>
          <p:cNvSpPr>
            <a:spLocks noGrp="1"/>
          </p:cNvSpPr>
          <p:nvPr>
            <p:ph type="title"/>
          </p:nvPr>
        </p:nvSpPr>
        <p:spPr>
          <a:xfrm>
            <a:off x="907742" y="503609"/>
            <a:ext cx="4185104" cy="736601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800" b="1" cap="all">
                <a:solidFill>
                  <a:srgbClr val="3B3D40"/>
                </a:solidFill>
                <a:latin typeface="Neris Black"/>
                <a:ea typeface="Neris Black"/>
                <a:cs typeface="Neris Black"/>
                <a:sym typeface="Neris Black"/>
              </a:defRPr>
            </a:lvl1pPr>
          </a:lstStyle>
          <a:p>
            <a:pPr lvl="0">
              <a:defRPr sz="1800" b="0" cap="none">
                <a:solidFill>
                  <a:srgbClr val="000000"/>
                </a:solidFill>
              </a:defRPr>
            </a:pPr>
            <a:r>
              <a:rPr sz="3700" b="1" cap="all">
                <a:solidFill>
                  <a:srgbClr val="3B3D40"/>
                </a:solidFill>
              </a:rPr>
              <a:t>Title Text</a:t>
            </a:r>
          </a:p>
        </p:txBody>
      </p:sp>
      <p:sp>
        <p:nvSpPr>
          <p:cNvPr id="9" name="Shape 39"/>
          <p:cNvSpPr/>
          <p:nvPr userDrawn="1"/>
        </p:nvSpPr>
        <p:spPr>
          <a:xfrm>
            <a:off x="0" y="-6350"/>
            <a:ext cx="24409401" cy="118872"/>
          </a:xfrm>
          <a:prstGeom prst="rect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75000"/>
                </a:schemeClr>
              </a:gs>
            </a:gsLst>
          </a:gra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7" name="Shape 60"/>
          <p:cNvSpPr/>
          <p:nvPr userDrawn="1"/>
        </p:nvSpPr>
        <p:spPr>
          <a:xfrm>
            <a:off x="16793737" y="503609"/>
            <a:ext cx="7590263" cy="92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/>
          <a:lstStyle/>
          <a:p>
            <a:pPr lvl="0" algn="ctr">
              <a:lnSpc>
                <a:spcPct val="140000"/>
              </a:lnSpc>
              <a:defRPr sz="1800" b="0">
                <a:solidFill>
                  <a:srgbClr val="000000"/>
                </a:solidFill>
              </a:defRPr>
            </a:pPr>
            <a:r>
              <a:rPr lang="en-US" sz="4800" spc="1000" baseline="0" dirty="0" smtClean="0">
                <a:solidFill>
                  <a:schemeClr val="tx1"/>
                </a:solidFill>
                <a:latin typeface="Brush Script MT" charset="0"/>
                <a:ea typeface="Brush Script MT" charset="0"/>
                <a:cs typeface="Brush Script MT" charset="0"/>
                <a:sym typeface="Neris Thin"/>
              </a:rPr>
              <a:t>Dr.J.Patrick Desbrow</a:t>
            </a:r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>
            <a:spLocks noGrp="1"/>
          </p:cNvSpPr>
          <p:nvPr>
            <p:ph type="title"/>
          </p:nvPr>
        </p:nvSpPr>
        <p:spPr>
          <a:xfrm>
            <a:off x="635000" y="9448800"/>
            <a:ext cx="23114000" cy="2006600"/>
          </a:xfrm>
          <a:prstGeom prst="rect">
            <a:avLst/>
          </a:prstGeom>
        </p:spPr>
        <p:txBody>
          <a:bodyPr anchor="b"/>
          <a:lstStyle/>
          <a:p>
            <a:pPr lvl="0">
              <a:defRPr sz="1800"/>
            </a:pPr>
            <a:r>
              <a:rPr sz="11200"/>
              <a:t>Title Text</a:t>
            </a:r>
          </a:p>
        </p:txBody>
      </p:sp>
      <p:sp>
        <p:nvSpPr>
          <p:cNvPr id="9" name="Shape 9"/>
          <p:cNvSpPr>
            <a:spLocks noGrp="1"/>
          </p:cNvSpPr>
          <p:nvPr>
            <p:ph type="body" idx="1"/>
          </p:nvPr>
        </p:nvSpPr>
        <p:spPr>
          <a:xfrm>
            <a:off x="635000" y="11518900"/>
            <a:ext cx="23114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228600" algn="ctr">
              <a:spcBef>
                <a:spcPts val="0"/>
              </a:spcBef>
              <a:buSzTx/>
              <a:buNone/>
              <a:defRPr sz="4400"/>
            </a:lvl2pPr>
            <a:lvl3pPr marL="0" indent="457200" algn="ctr">
              <a:spcBef>
                <a:spcPts val="0"/>
              </a:spcBef>
              <a:buSzTx/>
              <a:buNone/>
              <a:defRPr sz="4400"/>
            </a:lvl3pPr>
            <a:lvl4pPr marL="0" indent="685800" algn="ctr">
              <a:spcBef>
                <a:spcPts val="0"/>
              </a:spcBef>
              <a:buSzTx/>
              <a:buNone/>
              <a:defRPr sz="4400"/>
            </a:lvl4pPr>
            <a:lvl5pPr marL="0" indent="914400" algn="ctr">
              <a:spcBef>
                <a:spcPts val="0"/>
              </a:spcBef>
              <a:buSzTx/>
              <a:buNone/>
              <a:defRPr sz="4400"/>
            </a:lvl5pPr>
          </a:lstStyle>
          <a:p>
            <a:pPr lvl="0">
              <a:defRPr sz="1800"/>
            </a:pPr>
            <a:r>
              <a:rPr sz="4400"/>
              <a:t>Body Level One</a:t>
            </a:r>
          </a:p>
          <a:p>
            <a:pPr lvl="1">
              <a:defRPr sz="1800"/>
            </a:pPr>
            <a:r>
              <a:rPr sz="4400"/>
              <a:t>Body Level Two</a:t>
            </a:r>
          </a:p>
          <a:p>
            <a:pPr lvl="2">
              <a:defRPr sz="1800"/>
            </a:pPr>
            <a:r>
              <a:rPr sz="4400"/>
              <a:t>Body Level Three</a:t>
            </a:r>
          </a:p>
          <a:p>
            <a:pPr lvl="3">
              <a:defRPr sz="1800"/>
            </a:pPr>
            <a:r>
              <a:rPr sz="4400"/>
              <a:t>Body Level Four</a:t>
            </a:r>
          </a:p>
          <a:p>
            <a:pPr lvl="4">
              <a:defRPr sz="1800"/>
            </a:pPr>
            <a:r>
              <a:rPr sz="4400"/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1778000" y="4533900"/>
            <a:ext cx="20828000" cy="46482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11200"/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>
            <a:spLocks noGrp="1"/>
          </p:cNvSpPr>
          <p:nvPr>
            <p:ph type="title"/>
          </p:nvPr>
        </p:nvSpPr>
        <p:spPr>
          <a:xfrm>
            <a:off x="1651000" y="1104900"/>
            <a:ext cx="10223500" cy="5613400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pPr lvl="0">
              <a:defRPr sz="1800"/>
            </a:pPr>
            <a:r>
              <a:rPr sz="8400"/>
              <a:t>Title Text</a:t>
            </a:r>
          </a:p>
        </p:txBody>
      </p:sp>
      <p:sp>
        <p:nvSpPr>
          <p:cNvPr id="14" name="Shape 14"/>
          <p:cNvSpPr>
            <a:spLocks noGrp="1"/>
          </p:cNvSpPr>
          <p:nvPr>
            <p:ph type="body" idx="1"/>
          </p:nvPr>
        </p:nvSpPr>
        <p:spPr>
          <a:xfrm>
            <a:off x="1651000" y="6845300"/>
            <a:ext cx="10223500" cy="5765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228600" algn="ctr">
              <a:spcBef>
                <a:spcPts val="0"/>
              </a:spcBef>
              <a:buSzTx/>
              <a:buNone/>
              <a:defRPr sz="4400"/>
            </a:lvl2pPr>
            <a:lvl3pPr marL="0" indent="457200" algn="ctr">
              <a:spcBef>
                <a:spcPts val="0"/>
              </a:spcBef>
              <a:buSzTx/>
              <a:buNone/>
              <a:defRPr sz="4400"/>
            </a:lvl3pPr>
            <a:lvl4pPr marL="0" indent="685800" algn="ctr">
              <a:spcBef>
                <a:spcPts val="0"/>
              </a:spcBef>
              <a:buSzTx/>
              <a:buNone/>
              <a:defRPr sz="4400"/>
            </a:lvl4pPr>
            <a:lvl5pPr marL="0" indent="914400" algn="ctr">
              <a:spcBef>
                <a:spcPts val="0"/>
              </a:spcBef>
              <a:buSzTx/>
              <a:buNone/>
              <a:defRPr sz="4400"/>
            </a:lvl5pPr>
          </a:lstStyle>
          <a:p>
            <a:pPr lvl="0">
              <a:defRPr sz="1800"/>
            </a:pPr>
            <a:r>
              <a:rPr sz="4400"/>
              <a:t>Body Level One</a:t>
            </a:r>
          </a:p>
          <a:p>
            <a:pPr lvl="1">
              <a:defRPr sz="1800"/>
            </a:pPr>
            <a:r>
              <a:rPr sz="4400"/>
              <a:t>Body Level Two</a:t>
            </a:r>
          </a:p>
          <a:p>
            <a:pPr lvl="2">
              <a:defRPr sz="1800"/>
            </a:pPr>
            <a:r>
              <a:rPr sz="4400"/>
              <a:t>Body Level Three</a:t>
            </a:r>
          </a:p>
          <a:p>
            <a:pPr lvl="3">
              <a:defRPr sz="1800"/>
            </a:pPr>
            <a:r>
              <a:rPr sz="4400"/>
              <a:t>Body Level Four</a:t>
            </a:r>
          </a:p>
          <a:p>
            <a:pPr lvl="4">
              <a:defRPr sz="1800"/>
            </a:pPr>
            <a:r>
              <a:rPr sz="4400"/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11200"/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11200"/>
              <a:t>Title Text</a:t>
            </a:r>
          </a:p>
        </p:txBody>
      </p:sp>
      <p:sp>
        <p:nvSpPr>
          <p:cNvPr id="19" name="Shape 1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5200"/>
              <a:t>Body Level One</a:t>
            </a:r>
          </a:p>
          <a:p>
            <a:pPr lvl="1">
              <a:defRPr sz="1800"/>
            </a:pPr>
            <a:r>
              <a:rPr sz="5200"/>
              <a:t>Body Level Two</a:t>
            </a:r>
          </a:p>
          <a:p>
            <a:pPr lvl="2">
              <a:defRPr sz="1800"/>
            </a:pPr>
            <a:r>
              <a:rPr sz="5200"/>
              <a:t>Body Level Three</a:t>
            </a:r>
          </a:p>
          <a:p>
            <a:pPr lvl="3">
              <a:defRPr sz="1800"/>
            </a:pPr>
            <a:r>
              <a:rPr sz="5200"/>
              <a:t>Body Level Four</a:t>
            </a:r>
          </a:p>
          <a:p>
            <a:pPr lvl="4">
              <a:defRPr sz="1800"/>
            </a:pPr>
            <a:r>
              <a:rPr sz="5200"/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11200"/>
              <a:t>Title Text</a:t>
            </a:r>
          </a:p>
        </p:txBody>
      </p:sp>
      <p:sp>
        <p:nvSpPr>
          <p:cNvPr id="22" name="Shape 22"/>
          <p:cNvSpPr>
            <a:spLocks noGrp="1"/>
          </p:cNvSpPr>
          <p:nvPr>
            <p:ph type="body" idx="1"/>
          </p:nvPr>
        </p:nvSpPr>
        <p:spPr>
          <a:xfrm>
            <a:off x="1689100" y="3238500"/>
            <a:ext cx="10007600" cy="9207500"/>
          </a:xfrm>
          <a:prstGeom prst="rect">
            <a:avLst/>
          </a:prstGeom>
        </p:spPr>
        <p:txBody>
          <a:bodyPr/>
          <a:lstStyle>
            <a:lvl1pPr marL="558800" indent="-558800">
              <a:spcBef>
                <a:spcPts val="4500"/>
              </a:spcBef>
              <a:defRPr sz="4500"/>
            </a:lvl1pPr>
            <a:lvl2pPr marL="1117600" indent="-558800">
              <a:spcBef>
                <a:spcPts val="4500"/>
              </a:spcBef>
              <a:defRPr sz="4500"/>
            </a:lvl2pPr>
            <a:lvl3pPr marL="1676400" indent="-558800">
              <a:spcBef>
                <a:spcPts val="4500"/>
              </a:spcBef>
              <a:defRPr sz="4500"/>
            </a:lvl3pPr>
            <a:lvl4pPr marL="2235200" indent="-558800">
              <a:spcBef>
                <a:spcPts val="4500"/>
              </a:spcBef>
              <a:defRPr sz="4500"/>
            </a:lvl4pPr>
            <a:lvl5pPr marL="2794000" indent="-558800">
              <a:spcBef>
                <a:spcPts val="4500"/>
              </a:spcBef>
              <a:defRPr sz="4500"/>
            </a:lvl5pPr>
          </a:lstStyle>
          <a:p>
            <a:pPr lvl="0">
              <a:defRPr sz="1800"/>
            </a:pPr>
            <a:r>
              <a:rPr sz="4500"/>
              <a:t>Body Level One</a:t>
            </a:r>
          </a:p>
          <a:p>
            <a:pPr lvl="1">
              <a:defRPr sz="1800"/>
            </a:pPr>
            <a:r>
              <a:rPr sz="4500"/>
              <a:t>Body Level Two</a:t>
            </a:r>
          </a:p>
          <a:p>
            <a:pPr lvl="2">
              <a:defRPr sz="1800"/>
            </a:pPr>
            <a:r>
              <a:rPr sz="4500"/>
              <a:t>Body Level Three</a:t>
            </a:r>
          </a:p>
          <a:p>
            <a:pPr lvl="3">
              <a:defRPr sz="1800"/>
            </a:pPr>
            <a:r>
              <a:rPr sz="4500"/>
              <a:t>Body Level Four</a:t>
            </a:r>
          </a:p>
          <a:p>
            <a:pPr lvl="4">
              <a:defRPr sz="1800"/>
            </a:pPr>
            <a:r>
              <a:rPr sz="4500"/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>
            <a:spLocks noGrp="1"/>
          </p:cNvSpPr>
          <p:nvPr>
            <p:ph type="body" idx="1"/>
          </p:nvPr>
        </p:nvSpPr>
        <p:spPr>
          <a:xfrm>
            <a:off x="1689100" y="1778000"/>
            <a:ext cx="21005800" cy="101473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5200"/>
              <a:t>Body Level One</a:t>
            </a:r>
          </a:p>
          <a:p>
            <a:pPr lvl="1">
              <a:defRPr sz="1800"/>
            </a:pPr>
            <a:r>
              <a:rPr sz="5200"/>
              <a:t>Body Level Two</a:t>
            </a:r>
          </a:p>
          <a:p>
            <a:pPr lvl="2">
              <a:defRPr sz="1800"/>
            </a:pPr>
            <a:r>
              <a:rPr sz="5200"/>
              <a:t>Body Level Three</a:t>
            </a:r>
          </a:p>
          <a:p>
            <a:pPr lvl="3">
              <a:defRPr sz="1800"/>
            </a:pPr>
            <a:r>
              <a:rPr sz="5200"/>
              <a:t>Body Level Four</a:t>
            </a:r>
          </a:p>
          <a:p>
            <a:pPr lvl="4">
              <a:defRPr sz="1800"/>
            </a:pPr>
            <a:r>
              <a:rPr sz="5200"/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1689100" y="952500"/>
            <a:ext cx="21005800" cy="228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/>
          <a:p>
            <a:pPr lvl="0">
              <a:defRPr sz="1800"/>
            </a:pPr>
            <a:r>
              <a:rPr sz="11200"/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1689100" y="3238500"/>
            <a:ext cx="21005800" cy="9207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/>
          <a:p>
            <a:pPr lvl="0">
              <a:defRPr sz="1800"/>
            </a:pPr>
            <a:r>
              <a:rPr sz="5200"/>
              <a:t>Body Level One</a:t>
            </a:r>
          </a:p>
          <a:p>
            <a:pPr lvl="1">
              <a:defRPr sz="1800"/>
            </a:pPr>
            <a:r>
              <a:rPr sz="5200"/>
              <a:t>Body Level Two</a:t>
            </a:r>
          </a:p>
          <a:p>
            <a:pPr lvl="2">
              <a:defRPr sz="1800"/>
            </a:pPr>
            <a:r>
              <a:rPr sz="5200"/>
              <a:t>Body Level Three</a:t>
            </a:r>
          </a:p>
          <a:p>
            <a:pPr lvl="3">
              <a:defRPr sz="1800"/>
            </a:pPr>
            <a:r>
              <a:rPr sz="5200"/>
              <a:t>Body Level Four</a:t>
            </a:r>
          </a:p>
          <a:p>
            <a:pPr lvl="4">
              <a:defRPr sz="1800"/>
            </a:pPr>
            <a:r>
              <a:rPr sz="5200"/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3" r:id="rId13"/>
  </p:sldLayoutIdLst>
  <p:transition spd="med"/>
  <p:txStyles>
    <p:titleStyle>
      <a:lvl1pPr algn="ctr" defTabSz="825500">
        <a:defRPr sz="11200">
          <a:latin typeface="+mn-lt"/>
          <a:ea typeface="+mn-ea"/>
          <a:cs typeface="+mn-cs"/>
          <a:sym typeface="Helvetica Light"/>
        </a:defRPr>
      </a:lvl1pPr>
      <a:lvl2pPr indent="228600" algn="ctr" defTabSz="825500">
        <a:defRPr sz="11200">
          <a:latin typeface="+mn-lt"/>
          <a:ea typeface="+mn-ea"/>
          <a:cs typeface="+mn-cs"/>
          <a:sym typeface="Helvetica Light"/>
        </a:defRPr>
      </a:lvl2pPr>
      <a:lvl3pPr indent="457200" algn="ctr" defTabSz="825500">
        <a:defRPr sz="11200">
          <a:latin typeface="+mn-lt"/>
          <a:ea typeface="+mn-ea"/>
          <a:cs typeface="+mn-cs"/>
          <a:sym typeface="Helvetica Light"/>
        </a:defRPr>
      </a:lvl3pPr>
      <a:lvl4pPr indent="685800" algn="ctr" defTabSz="825500">
        <a:defRPr sz="11200">
          <a:latin typeface="+mn-lt"/>
          <a:ea typeface="+mn-ea"/>
          <a:cs typeface="+mn-cs"/>
          <a:sym typeface="Helvetica Light"/>
        </a:defRPr>
      </a:lvl4pPr>
      <a:lvl5pPr indent="914400" algn="ctr" defTabSz="825500">
        <a:defRPr sz="11200">
          <a:latin typeface="+mn-lt"/>
          <a:ea typeface="+mn-ea"/>
          <a:cs typeface="+mn-cs"/>
          <a:sym typeface="Helvetica Light"/>
        </a:defRPr>
      </a:lvl5pPr>
      <a:lvl6pPr indent="1143000" algn="ctr" defTabSz="825500">
        <a:defRPr sz="11200">
          <a:latin typeface="+mn-lt"/>
          <a:ea typeface="+mn-ea"/>
          <a:cs typeface="+mn-cs"/>
          <a:sym typeface="Helvetica Light"/>
        </a:defRPr>
      </a:lvl6pPr>
      <a:lvl7pPr indent="1371600" algn="ctr" defTabSz="825500">
        <a:defRPr sz="11200">
          <a:latin typeface="+mn-lt"/>
          <a:ea typeface="+mn-ea"/>
          <a:cs typeface="+mn-cs"/>
          <a:sym typeface="Helvetica Light"/>
        </a:defRPr>
      </a:lvl7pPr>
      <a:lvl8pPr indent="1600200" algn="ctr" defTabSz="825500">
        <a:defRPr sz="11200">
          <a:latin typeface="+mn-lt"/>
          <a:ea typeface="+mn-ea"/>
          <a:cs typeface="+mn-cs"/>
          <a:sym typeface="Helvetica Light"/>
        </a:defRPr>
      </a:lvl8pPr>
      <a:lvl9pPr indent="1828800" algn="ctr" defTabSz="825500">
        <a:defRPr sz="11200">
          <a:latin typeface="+mn-lt"/>
          <a:ea typeface="+mn-ea"/>
          <a:cs typeface="+mn-cs"/>
          <a:sym typeface="Helvetica Light"/>
        </a:defRPr>
      </a:lvl9pPr>
    </p:titleStyle>
    <p:bodyStyle>
      <a:lvl1pPr marL="635000" indent="-635000" defTabSz="825500">
        <a:spcBef>
          <a:spcPts val="5900"/>
        </a:spcBef>
        <a:buSzPct val="75000"/>
        <a:buChar char="•"/>
        <a:defRPr sz="5200">
          <a:latin typeface="+mn-lt"/>
          <a:ea typeface="+mn-ea"/>
          <a:cs typeface="+mn-cs"/>
          <a:sym typeface="Helvetica Light"/>
        </a:defRPr>
      </a:lvl1pPr>
      <a:lvl2pPr marL="1270000" indent="-635000" defTabSz="825500">
        <a:spcBef>
          <a:spcPts val="5900"/>
        </a:spcBef>
        <a:buSzPct val="75000"/>
        <a:buChar char="•"/>
        <a:defRPr sz="5200">
          <a:latin typeface="+mn-lt"/>
          <a:ea typeface="+mn-ea"/>
          <a:cs typeface="+mn-cs"/>
          <a:sym typeface="Helvetica Light"/>
        </a:defRPr>
      </a:lvl2pPr>
      <a:lvl3pPr marL="1905000" indent="-635000" defTabSz="825500">
        <a:spcBef>
          <a:spcPts val="5900"/>
        </a:spcBef>
        <a:buSzPct val="75000"/>
        <a:buChar char="•"/>
        <a:defRPr sz="5200">
          <a:latin typeface="+mn-lt"/>
          <a:ea typeface="+mn-ea"/>
          <a:cs typeface="+mn-cs"/>
          <a:sym typeface="Helvetica Light"/>
        </a:defRPr>
      </a:lvl3pPr>
      <a:lvl4pPr marL="2540000" indent="-635000" defTabSz="825500">
        <a:spcBef>
          <a:spcPts val="5900"/>
        </a:spcBef>
        <a:buSzPct val="75000"/>
        <a:buChar char="•"/>
        <a:defRPr sz="5200">
          <a:latin typeface="+mn-lt"/>
          <a:ea typeface="+mn-ea"/>
          <a:cs typeface="+mn-cs"/>
          <a:sym typeface="Helvetica Light"/>
        </a:defRPr>
      </a:lvl4pPr>
      <a:lvl5pPr marL="3175000" indent="-635000" defTabSz="825500">
        <a:spcBef>
          <a:spcPts val="5900"/>
        </a:spcBef>
        <a:buSzPct val="75000"/>
        <a:buChar char="•"/>
        <a:defRPr sz="5200">
          <a:latin typeface="+mn-lt"/>
          <a:ea typeface="+mn-ea"/>
          <a:cs typeface="+mn-cs"/>
          <a:sym typeface="Helvetica Light"/>
        </a:defRPr>
      </a:lvl5pPr>
      <a:lvl6pPr marL="3810000" indent="-635000" defTabSz="825500">
        <a:spcBef>
          <a:spcPts val="5900"/>
        </a:spcBef>
        <a:buSzPct val="75000"/>
        <a:buChar char="•"/>
        <a:defRPr sz="5200">
          <a:latin typeface="+mn-lt"/>
          <a:ea typeface="+mn-ea"/>
          <a:cs typeface="+mn-cs"/>
          <a:sym typeface="Helvetica Light"/>
        </a:defRPr>
      </a:lvl6pPr>
      <a:lvl7pPr marL="4445000" indent="-635000" defTabSz="825500">
        <a:spcBef>
          <a:spcPts val="5900"/>
        </a:spcBef>
        <a:buSzPct val="75000"/>
        <a:buChar char="•"/>
        <a:defRPr sz="5200">
          <a:latin typeface="+mn-lt"/>
          <a:ea typeface="+mn-ea"/>
          <a:cs typeface="+mn-cs"/>
          <a:sym typeface="Helvetica Light"/>
        </a:defRPr>
      </a:lvl7pPr>
      <a:lvl8pPr marL="5080000" indent="-635000" defTabSz="825500">
        <a:spcBef>
          <a:spcPts val="5900"/>
        </a:spcBef>
        <a:buSzPct val="75000"/>
        <a:buChar char="•"/>
        <a:defRPr sz="5200">
          <a:latin typeface="+mn-lt"/>
          <a:ea typeface="+mn-ea"/>
          <a:cs typeface="+mn-cs"/>
          <a:sym typeface="Helvetica Light"/>
        </a:defRPr>
      </a:lvl8pPr>
      <a:lvl9pPr marL="5715000" indent="-635000" defTabSz="825500">
        <a:spcBef>
          <a:spcPts val="5900"/>
        </a:spcBef>
        <a:buSzPct val="75000"/>
        <a:buChar char="•"/>
        <a:defRPr sz="5200">
          <a:latin typeface="+mn-lt"/>
          <a:ea typeface="+mn-ea"/>
          <a:cs typeface="+mn-cs"/>
          <a:sym typeface="Helvetica Light"/>
        </a:defRPr>
      </a:lvl9pPr>
    </p:bodyStyle>
    <p:otherStyle>
      <a:lvl1pPr algn="ctr" defTabSz="825500">
        <a:defRPr sz="24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1pPr>
      <a:lvl2pPr indent="228600" algn="ctr" defTabSz="825500">
        <a:defRPr sz="24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2pPr>
      <a:lvl3pPr indent="457200" algn="ctr" defTabSz="825500">
        <a:defRPr sz="24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3pPr>
      <a:lvl4pPr indent="685800" algn="ctr" defTabSz="825500">
        <a:defRPr sz="24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4pPr>
      <a:lvl5pPr indent="914400" algn="ctr" defTabSz="825500">
        <a:defRPr sz="24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5pPr>
      <a:lvl6pPr indent="1143000" algn="ctr" defTabSz="825500">
        <a:defRPr sz="24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6pPr>
      <a:lvl7pPr indent="1371600" algn="ctr" defTabSz="825500">
        <a:defRPr sz="24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7pPr>
      <a:lvl8pPr indent="1600200" algn="ctr" defTabSz="825500">
        <a:defRPr sz="24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8pPr>
      <a:lvl9pPr indent="1828800" algn="ctr" defTabSz="825500">
        <a:defRPr sz="24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8.jp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9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57"/>
          <p:cNvSpPr/>
          <p:nvPr/>
        </p:nvSpPr>
        <p:spPr>
          <a:xfrm>
            <a:off x="-26660" y="-36576"/>
            <a:ext cx="24410660" cy="13795086"/>
          </a:xfrm>
          <a:prstGeom prst="rect">
            <a:avLst/>
          </a:prstGeom>
          <a:solidFill>
            <a:schemeClr val="accent1">
              <a:lumMod val="5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57" name="Shape 57"/>
          <p:cNvSpPr/>
          <p:nvPr/>
        </p:nvSpPr>
        <p:spPr>
          <a:xfrm>
            <a:off x="-13331" y="-36576"/>
            <a:ext cx="24410660" cy="13795086"/>
          </a:xfrm>
          <a:prstGeom prst="rect">
            <a:avLst/>
          </a:prstGeom>
          <a:blipFill rotWithShape="1">
            <a:blip r:embed="rId2">
              <a:alphaModFix amt="15000"/>
            </a:blip>
            <a:stretch>
              <a:fillRect/>
            </a:stretch>
          </a:blip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59" name="Shape 59"/>
          <p:cNvSpPr/>
          <p:nvPr/>
        </p:nvSpPr>
        <p:spPr>
          <a:xfrm>
            <a:off x="10624327" y="6976587"/>
            <a:ext cx="3135345" cy="2787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60" name="Shape 60"/>
          <p:cNvSpPr/>
          <p:nvPr/>
        </p:nvSpPr>
        <p:spPr>
          <a:xfrm>
            <a:off x="4127050" y="9544916"/>
            <a:ext cx="16129898" cy="8467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 lvl="0" algn="ctr">
              <a:lnSpc>
                <a:spcPct val="140000"/>
              </a:lnSpc>
              <a:defRPr sz="1800" b="0">
                <a:solidFill>
                  <a:srgbClr val="000000"/>
                </a:solidFill>
              </a:defRPr>
            </a:pPr>
            <a:endParaRPr lang="en-US" sz="3600" dirty="0" smtClean="0">
              <a:solidFill>
                <a:srgbClr val="FFFFFF"/>
              </a:solidFill>
              <a:latin typeface="Neris Thin"/>
              <a:ea typeface="Neris Thin"/>
              <a:cs typeface="Neris Thin"/>
              <a:sym typeface="Neris Thin"/>
            </a:endParaRPr>
          </a:p>
        </p:txBody>
      </p:sp>
      <p:sp>
        <p:nvSpPr>
          <p:cNvPr id="6" name="Shape 60"/>
          <p:cNvSpPr/>
          <p:nvPr/>
        </p:nvSpPr>
        <p:spPr>
          <a:xfrm>
            <a:off x="4127050" y="8140116"/>
            <a:ext cx="16129898" cy="92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/>
          <a:lstStyle/>
          <a:p>
            <a:pPr lvl="0" algn="ctr">
              <a:lnSpc>
                <a:spcPct val="140000"/>
              </a:lnSpc>
              <a:defRPr sz="1800" b="0">
                <a:solidFill>
                  <a:srgbClr val="000000"/>
                </a:solidFill>
              </a:defRPr>
            </a:pPr>
            <a:r>
              <a:rPr lang="en-US" sz="7200" spc="1000" smtClean="0">
                <a:solidFill>
                  <a:srgbClr val="FFFFFF"/>
                </a:solidFill>
                <a:latin typeface="Neris Thin"/>
                <a:ea typeface="Neris Thin"/>
                <a:cs typeface="Neris Thin"/>
                <a:sym typeface="Neris Thin"/>
              </a:rPr>
              <a:t>100 Day Plan</a:t>
            </a:r>
            <a:endParaRPr lang="en-US" sz="7200" spc="1000" dirty="0" smtClean="0">
              <a:solidFill>
                <a:srgbClr val="FFFFFF"/>
              </a:solidFill>
              <a:latin typeface="Neris Thin"/>
              <a:ea typeface="Neris Thin"/>
              <a:cs typeface="Neris Thin"/>
              <a:sym typeface="Neris Thin"/>
            </a:endParaRPr>
          </a:p>
        </p:txBody>
      </p:sp>
      <p:sp>
        <p:nvSpPr>
          <p:cNvPr id="9" name="Shape 60"/>
          <p:cNvSpPr/>
          <p:nvPr/>
        </p:nvSpPr>
        <p:spPr>
          <a:xfrm>
            <a:off x="4279450" y="4868373"/>
            <a:ext cx="16129898" cy="92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/>
          <a:lstStyle/>
          <a:p>
            <a:pPr lvl="0" algn="ctr">
              <a:lnSpc>
                <a:spcPct val="140000"/>
              </a:lnSpc>
              <a:defRPr sz="1800" b="0">
                <a:solidFill>
                  <a:srgbClr val="000000"/>
                </a:solidFill>
              </a:defRPr>
            </a:pPr>
            <a:r>
              <a:rPr lang="en-US" sz="7200" spc="1000" dirty="0" smtClean="0">
                <a:solidFill>
                  <a:srgbClr val="FFFFFF"/>
                </a:solidFill>
                <a:latin typeface="Brush Script MT" charset="0"/>
                <a:ea typeface="Brush Script MT" charset="0"/>
                <a:cs typeface="Brush Script MT" charset="0"/>
                <a:sym typeface="Neris Thin"/>
              </a:rPr>
              <a:t>Dr. J. Patrick Desbrow Ed.D.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>
            <a:spLocks noGrp="1"/>
          </p:cNvSpPr>
          <p:nvPr>
            <p:ph type="sldNum" sz="quarter" idx="2"/>
          </p:nvPr>
        </p:nvSpPr>
        <p:spPr>
          <a:xfrm>
            <a:off x="23249642" y="12729388"/>
            <a:ext cx="453239" cy="4699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400"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 lvl="0">
              <a:defRPr sz="1800"/>
            </a:pPr>
            <a:fld id="{86CB4B4D-7CA3-9044-876B-883B54F8677D}" type="slidenum">
              <a:rPr sz="2400"/>
              <a:pPr lvl="0">
                <a:defRPr sz="1800"/>
              </a:pPr>
              <a:t>10</a:t>
            </a:fld>
            <a:endParaRPr sz="2400"/>
          </a:p>
        </p:txBody>
      </p:sp>
      <p:sp>
        <p:nvSpPr>
          <p:cNvPr id="11" name="Shape 216"/>
          <p:cNvSpPr>
            <a:spLocks noGrp="1"/>
          </p:cNvSpPr>
          <p:nvPr>
            <p:ph type="title"/>
          </p:nvPr>
        </p:nvSpPr>
        <p:spPr>
          <a:xfrm>
            <a:off x="829922" y="639794"/>
            <a:ext cx="2808224" cy="73660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0D0226"/>
                </a:solidFill>
              </a:defRPr>
            </a:lvl1pPr>
          </a:lstStyle>
          <a:p>
            <a:pPr lvl="0">
              <a:defRPr sz="1800" b="0" cap="none">
                <a:solidFill>
                  <a:srgbClr val="000000"/>
                </a:solidFill>
              </a:defRPr>
            </a:pPr>
            <a:r>
              <a:rPr lang="en-US" sz="3600" b="1" cap="none" dirty="0" smtClean="0">
                <a:solidFill>
                  <a:srgbClr val="0D0226"/>
                </a:solidFill>
              </a:rPr>
              <a:t>100 Day Plan</a:t>
            </a:r>
            <a:endParaRPr sz="3600" b="1" cap="none" dirty="0">
              <a:solidFill>
                <a:srgbClr val="0D0226"/>
              </a:solidFill>
            </a:endParaRPr>
          </a:p>
        </p:txBody>
      </p:sp>
      <p:sp>
        <p:nvSpPr>
          <p:cNvPr id="14" name="Shape 92"/>
          <p:cNvSpPr/>
          <p:nvPr/>
        </p:nvSpPr>
        <p:spPr>
          <a:xfrm>
            <a:off x="6743700" y="4686300"/>
            <a:ext cx="11533960" cy="6565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lvl="0" algn="l">
              <a:spcAft>
                <a:spcPts val="120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defRPr sz="1800" b="0">
                <a:solidFill>
                  <a:srgbClr val="000000"/>
                </a:solidFill>
              </a:defRPr>
            </a:pPr>
            <a:r>
              <a:rPr lang="en-US" sz="3600" b="0" spc="-72" dirty="0" smtClean="0">
                <a:latin typeface="Neris Light" charset="0"/>
                <a:ea typeface="Neris Light" charset="0"/>
                <a:cs typeface="Neris Light" charset="0"/>
                <a:sym typeface="Neris Thin"/>
              </a:rPr>
              <a:t>Review </a:t>
            </a:r>
            <a:r>
              <a:rPr lang="en-US" sz="3600" b="0" spc="-72" dirty="0">
                <a:latin typeface="Neris Light" charset="0"/>
                <a:ea typeface="Neris Light" charset="0"/>
                <a:cs typeface="Neris Light" charset="0"/>
                <a:sym typeface="Neris Thin"/>
              </a:rPr>
              <a:t>the current staff and organizational structure</a:t>
            </a:r>
          </a:p>
          <a:p>
            <a:pPr marL="571500" lvl="0" indent="-571500" algn="l">
              <a:spcAft>
                <a:spcPts val="120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" charset="2"/>
              <a:buChar char="q"/>
              <a:defRPr sz="1800" b="0">
                <a:solidFill>
                  <a:srgbClr val="000000"/>
                </a:solidFill>
              </a:defRPr>
            </a:pPr>
            <a:r>
              <a:rPr lang="en-US" sz="3600" spc="-72" dirty="0">
                <a:latin typeface="Neris Thin"/>
                <a:ea typeface="Neris Thin"/>
                <a:cs typeface="Neris Thin"/>
                <a:sym typeface="Neris Thin"/>
              </a:rPr>
              <a:t>Assess each person’s skill level (A,B,C)</a:t>
            </a:r>
          </a:p>
          <a:p>
            <a:pPr marL="571500" lvl="0" indent="-571500" algn="l">
              <a:spcAft>
                <a:spcPts val="120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" charset="2"/>
              <a:buChar char="q"/>
              <a:defRPr sz="1800" b="0">
                <a:solidFill>
                  <a:srgbClr val="000000"/>
                </a:solidFill>
              </a:defRPr>
            </a:pPr>
            <a:r>
              <a:rPr lang="en-US" sz="3600" spc="-72" dirty="0">
                <a:latin typeface="Neris Thin"/>
                <a:ea typeface="Neris Thin"/>
                <a:cs typeface="Neris Thin"/>
                <a:sym typeface="Neris Thin"/>
              </a:rPr>
              <a:t>Assess each person’s motivation and personal development goals</a:t>
            </a:r>
          </a:p>
          <a:p>
            <a:pPr marL="571500" lvl="0" indent="-571500" algn="l">
              <a:spcAft>
                <a:spcPts val="120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" charset="2"/>
              <a:buChar char="q"/>
              <a:defRPr sz="1800" b="0">
                <a:solidFill>
                  <a:srgbClr val="000000"/>
                </a:solidFill>
              </a:defRPr>
            </a:pPr>
            <a:r>
              <a:rPr lang="en-US" sz="3600" spc="-72" dirty="0">
                <a:latin typeface="Neris Thin"/>
                <a:ea typeface="Neris Thin"/>
                <a:cs typeface="Neris Thin"/>
                <a:sym typeface="Neris Thin"/>
              </a:rPr>
              <a:t>Present a future state vision that connects their personal goals with the company goals</a:t>
            </a:r>
          </a:p>
          <a:p>
            <a:pPr marL="571500" lvl="0" indent="-571500" algn="l">
              <a:spcAft>
                <a:spcPts val="120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" charset="2"/>
              <a:buChar char="q"/>
              <a:defRPr sz="1800" b="0">
                <a:solidFill>
                  <a:srgbClr val="000000"/>
                </a:solidFill>
              </a:defRPr>
            </a:pPr>
            <a:r>
              <a:rPr lang="en-US" sz="3600" spc="-72" dirty="0">
                <a:latin typeface="Neris Thin"/>
                <a:ea typeface="Neris Thin"/>
                <a:cs typeface="Neris Thin"/>
                <a:sym typeface="Neris Thin"/>
              </a:rPr>
              <a:t>Determine which staff members will following your leadership methods and techniques </a:t>
            </a:r>
          </a:p>
          <a:p>
            <a:pPr marL="571500" lvl="0" indent="-571500" algn="l">
              <a:spcAft>
                <a:spcPts val="120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" charset="2"/>
              <a:buChar char="q"/>
              <a:defRPr sz="1800" b="0">
                <a:solidFill>
                  <a:srgbClr val="000000"/>
                </a:solidFill>
              </a:defRPr>
            </a:pPr>
            <a:r>
              <a:rPr lang="en-US" sz="3600" spc="-72" dirty="0">
                <a:latin typeface="Neris Thin"/>
                <a:ea typeface="Neris Thin"/>
                <a:cs typeface="Neris Thin"/>
                <a:sym typeface="Neris Thin"/>
              </a:rPr>
              <a:t>Look for conflicts in the current team</a:t>
            </a:r>
          </a:p>
          <a:p>
            <a:pPr marL="571500" lvl="0" indent="-571500" algn="l">
              <a:spcAft>
                <a:spcPts val="120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" charset="2"/>
              <a:buChar char="q"/>
              <a:defRPr sz="1800" b="0">
                <a:solidFill>
                  <a:srgbClr val="000000"/>
                </a:solidFill>
              </a:defRPr>
            </a:pPr>
            <a:r>
              <a:rPr lang="en-US" sz="3600" spc="-72" dirty="0">
                <a:latin typeface="Neris Thin"/>
                <a:ea typeface="Neris Thin"/>
                <a:cs typeface="Neris Thin"/>
                <a:sym typeface="Neris Thin"/>
              </a:rPr>
              <a:t>Make the necessary changes to improve each of these</a:t>
            </a:r>
          </a:p>
        </p:txBody>
      </p:sp>
      <p:sp>
        <p:nvSpPr>
          <p:cNvPr id="9" name="Shape 173"/>
          <p:cNvSpPr/>
          <p:nvPr/>
        </p:nvSpPr>
        <p:spPr>
          <a:xfrm>
            <a:off x="8194170" y="2812950"/>
            <a:ext cx="7995779" cy="872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 algn="ctr">
              <a:defRPr sz="1800" b="0">
                <a:solidFill>
                  <a:srgbClr val="000000"/>
                </a:solidFill>
              </a:defRPr>
            </a:pPr>
            <a:r>
              <a:rPr lang="en-US" sz="5000" spc="-100" dirty="0" smtClean="0">
                <a:solidFill>
                  <a:srgbClr val="013360"/>
                </a:solidFill>
                <a:latin typeface="Neris Light"/>
                <a:ea typeface="Neris Light"/>
                <a:cs typeface="Neris Light"/>
                <a:sym typeface="Neris Light"/>
              </a:rPr>
              <a:t>Build High Performing Teams</a:t>
            </a:r>
            <a:endParaRPr sz="5000" i="1" spc="-100" dirty="0">
              <a:solidFill>
                <a:srgbClr val="013360"/>
              </a:solidFill>
              <a:latin typeface="Neris Light"/>
              <a:ea typeface="Neris Light"/>
              <a:cs typeface="Neris Light"/>
              <a:sym typeface="Neris Light"/>
            </a:endParaRPr>
          </a:p>
        </p:txBody>
      </p:sp>
      <p:sp>
        <p:nvSpPr>
          <p:cNvPr id="10" name="Shape 175"/>
          <p:cNvSpPr/>
          <p:nvPr/>
        </p:nvSpPr>
        <p:spPr>
          <a:xfrm>
            <a:off x="8613326" y="3684984"/>
            <a:ext cx="7157409" cy="595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sz="3600" b="0" spc="-72">
                <a:latin typeface="Neris Thin"/>
                <a:ea typeface="Neris Thin"/>
                <a:cs typeface="Neris Thin"/>
                <a:sym typeface="Neris Thin"/>
              </a:defRPr>
            </a:lvl1pPr>
          </a:lstStyle>
          <a:p>
            <a:pPr lvl="0">
              <a:defRPr sz="1800" spc="0">
                <a:solidFill>
                  <a:srgbClr val="000000"/>
                </a:solidFill>
              </a:defRPr>
            </a:pPr>
            <a:r>
              <a:rPr lang="en-US" sz="3200" dirty="0">
                <a:solidFill>
                  <a:schemeClr val="bg1">
                    <a:lumMod val="65000"/>
                  </a:schemeClr>
                </a:solidFill>
              </a:rPr>
              <a:t>A plan for your  first 100 days on the job </a:t>
            </a:r>
          </a:p>
        </p:txBody>
      </p:sp>
    </p:spTree>
    <p:extLst>
      <p:ext uri="{BB962C8B-B14F-4D97-AF65-F5344CB8AC3E}">
        <p14:creationId xmlns:p14="http://schemas.microsoft.com/office/powerpoint/2010/main" val="133369077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427"/>
          <p:cNvSpPr/>
          <p:nvPr/>
        </p:nvSpPr>
        <p:spPr>
          <a:xfrm>
            <a:off x="-7418" y="-39543"/>
            <a:ext cx="24410660" cy="13795086"/>
          </a:xfrm>
          <a:prstGeom prst="rect">
            <a:avLst/>
          </a:prstGeom>
          <a:solidFill>
            <a:schemeClr val="accent1">
              <a:lumMod val="5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427" name="Shape 427"/>
          <p:cNvSpPr/>
          <p:nvPr/>
        </p:nvSpPr>
        <p:spPr>
          <a:xfrm>
            <a:off x="-13331" y="-78453"/>
            <a:ext cx="24410660" cy="13795086"/>
          </a:xfrm>
          <a:prstGeom prst="rect">
            <a:avLst/>
          </a:prstGeom>
          <a:blipFill rotWithShape="1">
            <a:blip r:embed="rId2">
              <a:alphaModFix amt="15000"/>
            </a:blip>
            <a:stretch>
              <a:fillRect/>
            </a:stretch>
          </a:blip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grpSp>
        <p:nvGrpSpPr>
          <p:cNvPr id="2" name="Group 432"/>
          <p:cNvGrpSpPr/>
          <p:nvPr/>
        </p:nvGrpSpPr>
        <p:grpSpPr>
          <a:xfrm>
            <a:off x="1777495" y="2942157"/>
            <a:ext cx="7617610" cy="7617610"/>
            <a:chOff x="0" y="0"/>
            <a:chExt cx="7617608" cy="7617608"/>
          </a:xfrm>
        </p:grpSpPr>
        <p:sp>
          <p:nvSpPr>
            <p:cNvPr id="428" name="Shape 428"/>
            <p:cNvSpPr/>
            <p:nvPr/>
          </p:nvSpPr>
          <p:spPr>
            <a:xfrm>
              <a:off x="0" y="0"/>
              <a:ext cx="7617608" cy="76176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429" name="Shape 429"/>
            <p:cNvSpPr/>
            <p:nvPr/>
          </p:nvSpPr>
          <p:spPr>
            <a:xfrm>
              <a:off x="1256830" y="2021678"/>
              <a:ext cx="5103960" cy="7181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lvl="0" algn="ctr">
                <a:lnSpc>
                  <a:spcPct val="80000"/>
                </a:lnSpc>
                <a:defRPr sz="1800" b="0">
                  <a:solidFill>
                    <a:srgbClr val="000000"/>
                  </a:solidFill>
                </a:defRPr>
              </a:pPr>
              <a:r>
                <a:rPr lang="en-US" sz="4800" b="1" dirty="0" smtClean="0">
                  <a:solidFill>
                    <a:srgbClr val="3B3D40"/>
                  </a:solidFill>
                </a:rPr>
                <a:t>Section Overview</a:t>
              </a:r>
              <a:endParaRPr sz="4800" b="1" dirty="0">
                <a:solidFill>
                  <a:srgbClr val="3B3D40"/>
                </a:solidFill>
              </a:endParaRPr>
            </a:p>
          </p:txBody>
        </p:sp>
        <p:sp>
          <p:nvSpPr>
            <p:cNvPr id="430" name="Shape 430"/>
            <p:cNvSpPr/>
            <p:nvPr/>
          </p:nvSpPr>
          <p:spPr>
            <a:xfrm>
              <a:off x="1682421" y="3303579"/>
              <a:ext cx="4252766" cy="150605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lvl="0" algn="ctr">
                <a:lnSpc>
                  <a:spcPct val="80000"/>
                </a:lnSpc>
                <a:defRPr sz="1800" b="0">
                  <a:solidFill>
                    <a:srgbClr val="000000"/>
                  </a:solidFill>
                </a:defRPr>
              </a:pPr>
              <a:r>
                <a:rPr lang="en-US" sz="3800" spc="-150" dirty="0">
                  <a:solidFill>
                    <a:srgbClr val="FFFFFF"/>
                  </a:solidFill>
                  <a:latin typeface="Neris SemiBold"/>
                  <a:ea typeface="Neris SemiBold"/>
                  <a:cs typeface="Neris SemiBold"/>
                  <a:sym typeface="Neris SemiBold"/>
                </a:rPr>
                <a:t>Focus on the tactics</a:t>
              </a:r>
            </a:p>
            <a:p>
              <a:pPr lvl="0" algn="ctr">
                <a:lnSpc>
                  <a:spcPct val="80000"/>
                </a:lnSpc>
                <a:defRPr sz="1800" b="0">
                  <a:solidFill>
                    <a:srgbClr val="000000"/>
                  </a:solidFill>
                </a:defRPr>
              </a:pPr>
              <a:endParaRPr lang="en-US" sz="3800" spc="-150" dirty="0">
                <a:solidFill>
                  <a:srgbClr val="FFFFFF"/>
                </a:solidFill>
                <a:latin typeface="Neris SemiBold"/>
                <a:ea typeface="Neris SemiBold"/>
                <a:cs typeface="Neris SemiBold"/>
                <a:sym typeface="Neris SemiBold"/>
              </a:endParaRPr>
            </a:p>
            <a:p>
              <a:pPr lvl="0" algn="ctr">
                <a:lnSpc>
                  <a:spcPct val="80000"/>
                </a:lnSpc>
                <a:defRPr sz="1800" b="0">
                  <a:solidFill>
                    <a:srgbClr val="000000"/>
                  </a:solidFill>
                </a:defRPr>
              </a:pPr>
              <a:r>
                <a:rPr lang="en-US" sz="3800" spc="-150" dirty="0">
                  <a:solidFill>
                    <a:srgbClr val="FFFFFF"/>
                  </a:solidFill>
                  <a:latin typeface="Neris SemiBold"/>
                  <a:ea typeface="Neris SemiBold"/>
                  <a:cs typeface="Neris SemiBold"/>
                  <a:sym typeface="Neris SemiBold"/>
                </a:rPr>
                <a:t>Successes &amp; Failures</a:t>
              </a:r>
            </a:p>
          </p:txBody>
        </p:sp>
      </p:grpSp>
      <p:sp>
        <p:nvSpPr>
          <p:cNvPr id="435" name="Shape 435"/>
          <p:cNvSpPr/>
          <p:nvPr/>
        </p:nvSpPr>
        <p:spPr>
          <a:xfrm>
            <a:off x="4757339" y="3226071"/>
            <a:ext cx="2186945" cy="152881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numCol="1" anchor="ctr">
            <a:spAutoFit/>
          </a:bodyPr>
          <a:lstStyle>
            <a:lvl1pPr algn="ctr">
              <a:lnSpc>
                <a:spcPct val="160000"/>
              </a:lnSpc>
              <a:defRPr sz="10000">
                <a:solidFill>
                  <a:srgbClr val="FFFFFF"/>
                </a:solidFill>
                <a:latin typeface="et-line"/>
                <a:ea typeface="et-line"/>
                <a:cs typeface="et-line"/>
                <a:sym typeface="et-line"/>
              </a:defRPr>
            </a:lvl1pPr>
          </a:lstStyle>
          <a:p>
            <a:pPr lvl="0">
              <a:lnSpc>
                <a:spcPct val="120000"/>
              </a:lnSpc>
              <a:defRPr sz="1800" b="0">
                <a:solidFill>
                  <a:srgbClr val="000000"/>
                </a:solidFill>
              </a:defRPr>
            </a:pPr>
            <a:r>
              <a:rPr lang="en-US" sz="8500" spc="1583" dirty="0" smtClean="0">
                <a:solidFill>
                  <a:schemeClr val="bg1">
                    <a:lumMod val="95000"/>
                  </a:schemeClr>
                </a:solidFill>
              </a:rPr>
              <a:t> </a:t>
            </a:r>
            <a:endParaRPr sz="8500" b="1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>
            <a:spLocks noGrp="1"/>
          </p:cNvSpPr>
          <p:nvPr>
            <p:ph type="sldNum" sz="quarter" idx="2"/>
          </p:nvPr>
        </p:nvSpPr>
        <p:spPr>
          <a:xfrm>
            <a:off x="23249642" y="12729388"/>
            <a:ext cx="453239" cy="4699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400"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 lvl="0">
              <a:defRPr sz="1800"/>
            </a:pPr>
            <a:fld id="{86CB4B4D-7CA3-9044-876B-883B54F8677D}" type="slidenum">
              <a:rPr sz="2400"/>
              <a:pPr lvl="0">
                <a:defRPr sz="1800"/>
              </a:pPr>
              <a:t>12</a:t>
            </a:fld>
            <a:endParaRPr sz="2400"/>
          </a:p>
        </p:txBody>
      </p:sp>
      <p:sp>
        <p:nvSpPr>
          <p:cNvPr id="11" name="Shape 216"/>
          <p:cNvSpPr>
            <a:spLocks noGrp="1"/>
          </p:cNvSpPr>
          <p:nvPr>
            <p:ph type="title"/>
          </p:nvPr>
        </p:nvSpPr>
        <p:spPr>
          <a:xfrm>
            <a:off x="829922" y="639794"/>
            <a:ext cx="2808224" cy="73660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0D0226"/>
                </a:solidFill>
              </a:defRPr>
            </a:lvl1pPr>
          </a:lstStyle>
          <a:p>
            <a:pPr lvl="0">
              <a:defRPr sz="1800" b="0" cap="none">
                <a:solidFill>
                  <a:srgbClr val="000000"/>
                </a:solidFill>
              </a:defRPr>
            </a:pPr>
            <a:r>
              <a:rPr lang="en-US" sz="3600" b="1" cap="none" dirty="0" smtClean="0">
                <a:solidFill>
                  <a:srgbClr val="0D0226"/>
                </a:solidFill>
              </a:rPr>
              <a:t>100 Day Plan</a:t>
            </a:r>
            <a:endParaRPr sz="3600" b="1" cap="none" dirty="0">
              <a:solidFill>
                <a:srgbClr val="0D0226"/>
              </a:solidFill>
            </a:endParaRPr>
          </a:p>
        </p:txBody>
      </p:sp>
      <p:sp>
        <p:nvSpPr>
          <p:cNvPr id="14" name="Shape 92"/>
          <p:cNvSpPr/>
          <p:nvPr/>
        </p:nvSpPr>
        <p:spPr>
          <a:xfrm>
            <a:off x="6743700" y="4686300"/>
            <a:ext cx="12882446" cy="67197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lvl="0" algn="l">
              <a:spcAft>
                <a:spcPts val="120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defRPr sz="1800" b="0">
                <a:solidFill>
                  <a:srgbClr val="000000"/>
                </a:solidFill>
              </a:defRPr>
            </a:pPr>
            <a:r>
              <a:rPr lang="en-US" sz="3600" b="0" spc="-72" dirty="0" smtClean="0">
                <a:latin typeface="Neris Light" charset="0"/>
                <a:ea typeface="Neris Light" charset="0"/>
                <a:cs typeface="Neris Light" charset="0"/>
                <a:sym typeface="Neris Thin"/>
              </a:rPr>
              <a:t>Become </a:t>
            </a:r>
            <a:r>
              <a:rPr lang="en-US" sz="3600" b="0" spc="-72" dirty="0">
                <a:latin typeface="Neris Light" charset="0"/>
                <a:ea typeface="Neris Light" charset="0"/>
                <a:cs typeface="Neris Light" charset="0"/>
                <a:sym typeface="Neris Thin"/>
              </a:rPr>
              <a:t>personally involved in the key projects by day 10</a:t>
            </a:r>
          </a:p>
          <a:p>
            <a:pPr marL="571500" lvl="0" indent="-571500" algn="l">
              <a:spcAft>
                <a:spcPts val="120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" charset="2"/>
              <a:buChar char="q"/>
              <a:defRPr sz="1800" b="0">
                <a:solidFill>
                  <a:srgbClr val="000000"/>
                </a:solidFill>
              </a:defRPr>
            </a:pPr>
            <a:r>
              <a:rPr lang="en-US" sz="3600" spc="-72" dirty="0">
                <a:latin typeface="Neris Thin"/>
                <a:ea typeface="Neris Thin"/>
                <a:cs typeface="Neris Thin"/>
                <a:sym typeface="Neris Thin"/>
              </a:rPr>
              <a:t>Lead from the front by day 20</a:t>
            </a:r>
          </a:p>
          <a:p>
            <a:pPr marL="571500" lvl="0" indent="-571500" algn="l">
              <a:spcAft>
                <a:spcPts val="120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" charset="2"/>
              <a:buChar char="q"/>
              <a:defRPr sz="1800" b="0">
                <a:solidFill>
                  <a:srgbClr val="000000"/>
                </a:solidFill>
              </a:defRPr>
            </a:pPr>
            <a:r>
              <a:rPr lang="en-US" sz="3600" spc="-72" dirty="0">
                <a:latin typeface="Neris Thin"/>
                <a:ea typeface="Neris Thin"/>
                <a:cs typeface="Neris Thin"/>
                <a:sym typeface="Neris Thin"/>
              </a:rPr>
              <a:t>Demonstrate proper IT project management disciplines</a:t>
            </a:r>
          </a:p>
          <a:p>
            <a:pPr marL="571500" lvl="0" indent="-571500" algn="l">
              <a:spcAft>
                <a:spcPts val="120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" charset="2"/>
              <a:buChar char="q"/>
              <a:defRPr sz="1800" b="0">
                <a:solidFill>
                  <a:srgbClr val="000000"/>
                </a:solidFill>
              </a:defRPr>
            </a:pPr>
            <a:r>
              <a:rPr lang="en-US" sz="3600" spc="-72" dirty="0">
                <a:latin typeface="Neris Thin"/>
                <a:ea typeface="Neris Thin"/>
                <a:cs typeface="Neris Thin"/>
                <a:sym typeface="Neris Thin"/>
              </a:rPr>
              <a:t>Join the agile software development events including sprint design meetings and daily standups</a:t>
            </a:r>
          </a:p>
          <a:p>
            <a:pPr marL="571500" lvl="0" indent="-571500" algn="l">
              <a:spcAft>
                <a:spcPts val="120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" charset="2"/>
              <a:buChar char="q"/>
              <a:defRPr sz="1800" b="0">
                <a:solidFill>
                  <a:srgbClr val="000000"/>
                </a:solidFill>
              </a:defRPr>
            </a:pPr>
            <a:r>
              <a:rPr lang="en-US" sz="3600" spc="-72" dirty="0">
                <a:latin typeface="Neris Thin"/>
                <a:ea typeface="Neris Thin"/>
                <a:cs typeface="Neris Thin"/>
                <a:sym typeface="Neris Thin"/>
              </a:rPr>
              <a:t>Meet with key managers in development, QA, PMO and help desk on a weekly basis to inspire the teams and assess progress</a:t>
            </a:r>
          </a:p>
          <a:p>
            <a:pPr marL="571500" lvl="0" indent="-571500" algn="l">
              <a:spcAft>
                <a:spcPts val="120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" charset="2"/>
              <a:buChar char="q"/>
              <a:defRPr sz="1800" b="0">
                <a:solidFill>
                  <a:srgbClr val="000000"/>
                </a:solidFill>
              </a:defRPr>
            </a:pPr>
            <a:r>
              <a:rPr lang="en-US" sz="3600" spc="-72" dirty="0">
                <a:latin typeface="Neris Thin"/>
                <a:ea typeface="Neris Thin"/>
                <a:cs typeface="Neris Thin"/>
                <a:sym typeface="Neris Thin"/>
              </a:rPr>
              <a:t>Make adjustments when needed by 30</a:t>
            </a:r>
          </a:p>
          <a:p>
            <a:pPr marL="571500" lvl="0" indent="-571500" algn="l">
              <a:spcAft>
                <a:spcPts val="120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" charset="2"/>
              <a:buChar char="q"/>
              <a:defRPr sz="1800" b="0">
                <a:solidFill>
                  <a:srgbClr val="000000"/>
                </a:solidFill>
              </a:defRPr>
            </a:pPr>
            <a:r>
              <a:rPr lang="en-US" sz="3600" spc="-72" dirty="0">
                <a:latin typeface="Neris Thin"/>
                <a:ea typeface="Neris Thin"/>
                <a:cs typeface="Neris Thin"/>
                <a:sym typeface="Neris Thin"/>
              </a:rPr>
              <a:t>Change team assignments</a:t>
            </a:r>
          </a:p>
          <a:p>
            <a:pPr marL="571500" lvl="0" indent="-571500" algn="l">
              <a:spcAft>
                <a:spcPts val="120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" charset="2"/>
              <a:buChar char="q"/>
              <a:defRPr sz="1800" b="0">
                <a:solidFill>
                  <a:srgbClr val="000000"/>
                </a:solidFill>
              </a:defRPr>
            </a:pPr>
            <a:r>
              <a:rPr lang="en-US" sz="3600" spc="-72" dirty="0">
                <a:latin typeface="Neris Thin"/>
                <a:ea typeface="Neris Thin"/>
                <a:cs typeface="Neris Thin"/>
                <a:sym typeface="Neris Thin"/>
              </a:rPr>
              <a:t>Add or remove staff members if needed</a:t>
            </a:r>
          </a:p>
        </p:txBody>
      </p:sp>
      <p:sp>
        <p:nvSpPr>
          <p:cNvPr id="9" name="Shape 173"/>
          <p:cNvSpPr/>
          <p:nvPr/>
        </p:nvSpPr>
        <p:spPr>
          <a:xfrm>
            <a:off x="9423676" y="2812950"/>
            <a:ext cx="5536772" cy="872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 algn="ctr">
              <a:defRPr sz="1800" b="0">
                <a:solidFill>
                  <a:srgbClr val="000000"/>
                </a:solidFill>
              </a:defRPr>
            </a:pPr>
            <a:r>
              <a:rPr lang="en-US" sz="5000" spc="-100" dirty="0" smtClean="0">
                <a:solidFill>
                  <a:srgbClr val="013360"/>
                </a:solidFill>
                <a:latin typeface="Neris Light"/>
                <a:ea typeface="Neris Light"/>
                <a:cs typeface="Neris Light"/>
                <a:sym typeface="Neris Light"/>
              </a:rPr>
              <a:t>Focus on the Tactics</a:t>
            </a:r>
            <a:endParaRPr sz="5000" i="1" spc="-100" dirty="0">
              <a:solidFill>
                <a:srgbClr val="013360"/>
              </a:solidFill>
              <a:latin typeface="Neris Light"/>
              <a:ea typeface="Neris Light"/>
              <a:cs typeface="Neris Light"/>
              <a:sym typeface="Neris Light"/>
            </a:endParaRPr>
          </a:p>
        </p:txBody>
      </p:sp>
      <p:sp>
        <p:nvSpPr>
          <p:cNvPr id="10" name="Shape 175"/>
          <p:cNvSpPr/>
          <p:nvPr/>
        </p:nvSpPr>
        <p:spPr>
          <a:xfrm>
            <a:off x="8613326" y="3684984"/>
            <a:ext cx="7157409" cy="595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sz="3600" b="0" spc="-72">
                <a:latin typeface="Neris Thin"/>
                <a:ea typeface="Neris Thin"/>
                <a:cs typeface="Neris Thin"/>
                <a:sym typeface="Neris Thin"/>
              </a:defRPr>
            </a:lvl1pPr>
          </a:lstStyle>
          <a:p>
            <a:pPr lvl="0">
              <a:defRPr sz="1800" spc="0">
                <a:solidFill>
                  <a:srgbClr val="000000"/>
                </a:solidFill>
              </a:defRPr>
            </a:pPr>
            <a:r>
              <a:rPr lang="en-US" sz="3200" dirty="0">
                <a:solidFill>
                  <a:schemeClr val="bg1">
                    <a:lumMod val="65000"/>
                  </a:schemeClr>
                </a:solidFill>
              </a:rPr>
              <a:t>A plan for your  first 100 days on the job </a:t>
            </a:r>
          </a:p>
        </p:txBody>
      </p:sp>
    </p:spTree>
    <p:extLst>
      <p:ext uri="{BB962C8B-B14F-4D97-AF65-F5344CB8AC3E}">
        <p14:creationId xmlns:p14="http://schemas.microsoft.com/office/powerpoint/2010/main" val="150274257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>
            <a:spLocks noGrp="1"/>
          </p:cNvSpPr>
          <p:nvPr>
            <p:ph type="sldNum" sz="quarter" idx="2"/>
          </p:nvPr>
        </p:nvSpPr>
        <p:spPr>
          <a:xfrm>
            <a:off x="23249642" y="12729388"/>
            <a:ext cx="453239" cy="4699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400"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 lvl="0">
              <a:defRPr sz="1800"/>
            </a:pPr>
            <a:fld id="{86CB4B4D-7CA3-9044-876B-883B54F8677D}" type="slidenum">
              <a:rPr sz="2400"/>
              <a:pPr lvl="0">
                <a:defRPr sz="1800"/>
              </a:pPr>
              <a:t>13</a:t>
            </a:fld>
            <a:endParaRPr sz="2400"/>
          </a:p>
        </p:txBody>
      </p:sp>
      <p:sp>
        <p:nvSpPr>
          <p:cNvPr id="11" name="Shape 216"/>
          <p:cNvSpPr>
            <a:spLocks noGrp="1"/>
          </p:cNvSpPr>
          <p:nvPr>
            <p:ph type="title"/>
          </p:nvPr>
        </p:nvSpPr>
        <p:spPr>
          <a:xfrm>
            <a:off x="829922" y="639794"/>
            <a:ext cx="2808224" cy="73660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0D0226"/>
                </a:solidFill>
              </a:defRPr>
            </a:lvl1pPr>
          </a:lstStyle>
          <a:p>
            <a:pPr lvl="0">
              <a:defRPr sz="1800" b="0" cap="none">
                <a:solidFill>
                  <a:srgbClr val="000000"/>
                </a:solidFill>
              </a:defRPr>
            </a:pPr>
            <a:r>
              <a:rPr lang="en-US" sz="3600" b="1" cap="none" dirty="0" smtClean="0">
                <a:solidFill>
                  <a:srgbClr val="0D0226"/>
                </a:solidFill>
              </a:rPr>
              <a:t>100 Day Plan</a:t>
            </a:r>
            <a:endParaRPr sz="3600" b="1" cap="none" dirty="0">
              <a:solidFill>
                <a:srgbClr val="0D0226"/>
              </a:solidFill>
            </a:endParaRPr>
          </a:p>
        </p:txBody>
      </p:sp>
      <p:sp>
        <p:nvSpPr>
          <p:cNvPr id="14" name="Shape 92"/>
          <p:cNvSpPr/>
          <p:nvPr/>
        </p:nvSpPr>
        <p:spPr>
          <a:xfrm>
            <a:off x="6743700" y="4686300"/>
            <a:ext cx="12882446" cy="61657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lvl="0" algn="l">
              <a:spcAft>
                <a:spcPts val="120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defRPr sz="1800" b="0">
                <a:solidFill>
                  <a:srgbClr val="000000"/>
                </a:solidFill>
              </a:defRPr>
            </a:pPr>
            <a:r>
              <a:rPr lang="en-US" sz="3600" b="0" spc="-72" dirty="0" smtClean="0">
                <a:latin typeface="Neris Light" charset="0"/>
                <a:ea typeface="Neris Light" charset="0"/>
                <a:cs typeface="Neris Light" charset="0"/>
                <a:sym typeface="Neris Thin"/>
              </a:rPr>
              <a:t>Measure </a:t>
            </a:r>
            <a:r>
              <a:rPr lang="en-US" sz="3600" b="0" spc="-72" dirty="0">
                <a:latin typeface="Neris Light" charset="0"/>
                <a:ea typeface="Neris Light" charset="0"/>
                <a:cs typeface="Neris Light" charset="0"/>
                <a:sym typeface="Neris Thin"/>
              </a:rPr>
              <a:t>your progress </a:t>
            </a:r>
            <a:r>
              <a:rPr lang="en-US" sz="3600" b="0" spc="-72" dirty="0" smtClean="0">
                <a:latin typeface="Neris Light" charset="0"/>
                <a:ea typeface="Neris Light" charset="0"/>
                <a:cs typeface="Neris Light" charset="0"/>
                <a:sym typeface="Neris Thin"/>
              </a:rPr>
              <a:t>against </a:t>
            </a:r>
            <a:r>
              <a:rPr lang="en-US" sz="3600" b="0" spc="-72" dirty="0">
                <a:latin typeface="Neris Light" charset="0"/>
                <a:ea typeface="Neris Light" charset="0"/>
                <a:cs typeface="Neris Light" charset="0"/>
                <a:sym typeface="Neris Thin"/>
              </a:rPr>
              <a:t>your goals</a:t>
            </a:r>
          </a:p>
          <a:p>
            <a:pPr marL="571500" lvl="0" indent="-571500" algn="l">
              <a:spcAft>
                <a:spcPts val="120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" charset="2"/>
              <a:buChar char="q"/>
              <a:defRPr sz="1800" b="0">
                <a:solidFill>
                  <a:srgbClr val="000000"/>
                </a:solidFill>
              </a:defRPr>
            </a:pPr>
            <a:r>
              <a:rPr lang="en-US" sz="3600" spc="-72" dirty="0">
                <a:latin typeface="Neris Thin"/>
                <a:ea typeface="Neris Thin"/>
                <a:cs typeface="Neris Thin"/>
                <a:sym typeface="Neris Thin"/>
              </a:rPr>
              <a:t>The benchmarks must be created by day 30</a:t>
            </a:r>
          </a:p>
          <a:p>
            <a:pPr marL="571500" lvl="0" indent="-571500" algn="l">
              <a:spcAft>
                <a:spcPts val="120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" charset="2"/>
              <a:buChar char="q"/>
              <a:defRPr sz="1800" b="0">
                <a:solidFill>
                  <a:srgbClr val="000000"/>
                </a:solidFill>
              </a:defRPr>
            </a:pPr>
            <a:r>
              <a:rPr lang="en-US" sz="3600" spc="-72" dirty="0">
                <a:latin typeface="Neris Thin"/>
                <a:ea typeface="Neris Thin"/>
                <a:cs typeface="Neris Thin"/>
                <a:sym typeface="Neris Thin"/>
              </a:rPr>
              <a:t>Start collecting data by day 30</a:t>
            </a:r>
          </a:p>
          <a:p>
            <a:pPr marL="571500" lvl="0" indent="-571500" algn="l">
              <a:spcAft>
                <a:spcPts val="120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" charset="2"/>
              <a:buChar char="q"/>
              <a:defRPr sz="1800" b="0">
                <a:solidFill>
                  <a:srgbClr val="000000"/>
                </a:solidFill>
              </a:defRPr>
            </a:pPr>
            <a:r>
              <a:rPr lang="en-US" sz="3600" spc="-72" dirty="0">
                <a:latin typeface="Neris Thin"/>
                <a:ea typeface="Neris Thin"/>
                <a:cs typeface="Neris Thin"/>
                <a:sym typeface="Neris Thin"/>
              </a:rPr>
              <a:t>Create reports that measure progress by day 40</a:t>
            </a:r>
          </a:p>
          <a:p>
            <a:pPr marL="571500" lvl="0" indent="-571500" algn="l">
              <a:spcAft>
                <a:spcPts val="120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" charset="2"/>
              <a:buChar char="q"/>
              <a:defRPr sz="1800" b="0">
                <a:solidFill>
                  <a:srgbClr val="000000"/>
                </a:solidFill>
              </a:defRPr>
            </a:pPr>
            <a:r>
              <a:rPr lang="en-US" sz="3600" spc="-72" dirty="0">
                <a:latin typeface="Neris Thin"/>
                <a:ea typeface="Neris Thin"/>
                <a:cs typeface="Neris Thin"/>
                <a:sym typeface="Neris Thin"/>
              </a:rPr>
              <a:t>Study your successes looking for patterns by day 60</a:t>
            </a:r>
          </a:p>
          <a:p>
            <a:pPr marL="571500" lvl="0" indent="-571500" algn="l">
              <a:spcAft>
                <a:spcPts val="120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" charset="2"/>
              <a:buChar char="q"/>
              <a:defRPr sz="1800" b="0">
                <a:solidFill>
                  <a:srgbClr val="000000"/>
                </a:solidFill>
              </a:defRPr>
            </a:pPr>
            <a:r>
              <a:rPr lang="en-US" sz="3600" spc="-72" dirty="0">
                <a:latin typeface="Neris Thin"/>
                <a:ea typeface="Neris Thin"/>
                <a:cs typeface="Neris Thin"/>
                <a:sym typeface="Neris Thin"/>
              </a:rPr>
              <a:t>Root cause your failures and repair them by day 60</a:t>
            </a:r>
          </a:p>
          <a:p>
            <a:pPr marL="571500" lvl="0" indent="-571500" algn="l">
              <a:spcAft>
                <a:spcPts val="120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" charset="2"/>
              <a:buChar char="q"/>
              <a:defRPr sz="1800" b="0">
                <a:solidFill>
                  <a:srgbClr val="000000"/>
                </a:solidFill>
              </a:defRPr>
            </a:pPr>
            <a:r>
              <a:rPr lang="en-US" sz="3600" spc="-72" dirty="0">
                <a:latin typeface="Neris Thin"/>
                <a:ea typeface="Neris Thin"/>
                <a:cs typeface="Neris Thin"/>
                <a:sym typeface="Neris Thin"/>
              </a:rPr>
              <a:t>Going forward review these results every 30 days and make the necessary adjustments quickly</a:t>
            </a:r>
          </a:p>
          <a:p>
            <a:pPr marL="571500" lvl="0" indent="-571500" algn="l">
              <a:spcAft>
                <a:spcPts val="120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" charset="2"/>
              <a:buChar char="q"/>
              <a:defRPr sz="1800" b="0">
                <a:solidFill>
                  <a:srgbClr val="000000"/>
                </a:solidFill>
              </a:defRPr>
            </a:pPr>
            <a:r>
              <a:rPr lang="en-US" sz="3600" spc="-72" dirty="0">
                <a:latin typeface="Neris Thin"/>
                <a:ea typeface="Neris Thin"/>
                <a:cs typeface="Neris Thin"/>
                <a:sym typeface="Neris Thin"/>
              </a:rPr>
              <a:t>Repeat this cycle every 50 to 60 days </a:t>
            </a:r>
            <a:r>
              <a:rPr lang="en-US" sz="3600" spc="-72" dirty="0" smtClean="0">
                <a:latin typeface="Neris Thin"/>
                <a:ea typeface="Neris Thin"/>
                <a:cs typeface="Neris Thin"/>
                <a:sym typeface="Neris Thin"/>
              </a:rPr>
              <a:t>…</a:t>
            </a:r>
            <a:endParaRPr lang="en-US" sz="3600" spc="-72" dirty="0">
              <a:latin typeface="Neris Thin"/>
              <a:ea typeface="Neris Thin"/>
              <a:cs typeface="Neris Thin"/>
              <a:sym typeface="Neris Thin"/>
            </a:endParaRPr>
          </a:p>
        </p:txBody>
      </p:sp>
      <p:sp>
        <p:nvSpPr>
          <p:cNvPr id="9" name="Shape 173"/>
          <p:cNvSpPr/>
          <p:nvPr/>
        </p:nvSpPr>
        <p:spPr>
          <a:xfrm>
            <a:off x="8851410" y="2812950"/>
            <a:ext cx="6681317" cy="872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 algn="ctr">
              <a:defRPr sz="1800" b="0">
                <a:solidFill>
                  <a:srgbClr val="000000"/>
                </a:solidFill>
              </a:defRPr>
            </a:pPr>
            <a:r>
              <a:rPr lang="en-US" sz="5000" spc="-100" dirty="0" smtClean="0">
                <a:solidFill>
                  <a:srgbClr val="013360"/>
                </a:solidFill>
                <a:latin typeface="Neris Light"/>
                <a:ea typeface="Neris Light"/>
                <a:cs typeface="Neris Light"/>
                <a:sym typeface="Neris Light"/>
              </a:rPr>
              <a:t>Assess Success / Failure</a:t>
            </a:r>
            <a:endParaRPr sz="5000" i="1" spc="-100" dirty="0">
              <a:solidFill>
                <a:srgbClr val="013360"/>
              </a:solidFill>
              <a:latin typeface="Neris Light"/>
              <a:ea typeface="Neris Light"/>
              <a:cs typeface="Neris Light"/>
              <a:sym typeface="Neris Light"/>
            </a:endParaRPr>
          </a:p>
        </p:txBody>
      </p:sp>
      <p:sp>
        <p:nvSpPr>
          <p:cNvPr id="10" name="Shape 175"/>
          <p:cNvSpPr/>
          <p:nvPr/>
        </p:nvSpPr>
        <p:spPr>
          <a:xfrm>
            <a:off x="8613326" y="3684984"/>
            <a:ext cx="7157409" cy="595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sz="3600" b="0" spc="-72">
                <a:latin typeface="Neris Thin"/>
                <a:ea typeface="Neris Thin"/>
                <a:cs typeface="Neris Thin"/>
                <a:sym typeface="Neris Thin"/>
              </a:defRPr>
            </a:lvl1pPr>
          </a:lstStyle>
          <a:p>
            <a:pPr lvl="0">
              <a:defRPr sz="1800" spc="0">
                <a:solidFill>
                  <a:srgbClr val="000000"/>
                </a:solidFill>
              </a:defRPr>
            </a:pPr>
            <a:r>
              <a:rPr lang="en-US" sz="3200" dirty="0">
                <a:solidFill>
                  <a:schemeClr val="bg1">
                    <a:lumMod val="65000"/>
                  </a:schemeClr>
                </a:solidFill>
              </a:rPr>
              <a:t>A plan for your  first 100 days on the job </a:t>
            </a:r>
          </a:p>
        </p:txBody>
      </p:sp>
    </p:spTree>
    <p:extLst>
      <p:ext uri="{BB962C8B-B14F-4D97-AF65-F5344CB8AC3E}">
        <p14:creationId xmlns:p14="http://schemas.microsoft.com/office/powerpoint/2010/main" val="91348389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>
            <a:spLocks noGrp="1"/>
          </p:cNvSpPr>
          <p:nvPr>
            <p:ph type="sldNum" sz="quarter" idx="2"/>
          </p:nvPr>
        </p:nvSpPr>
        <p:spPr>
          <a:xfrm>
            <a:off x="23249642" y="12729388"/>
            <a:ext cx="453239" cy="4699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400"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 lvl="0">
              <a:defRPr sz="1800"/>
            </a:pPr>
            <a:fld id="{86CB4B4D-7CA3-9044-876B-883B54F8677D}" type="slidenum">
              <a:rPr sz="2400"/>
              <a:pPr lvl="0">
                <a:defRPr sz="1800"/>
              </a:pPr>
              <a:t>14</a:t>
            </a:fld>
            <a:endParaRPr sz="2400"/>
          </a:p>
        </p:txBody>
      </p:sp>
      <p:sp>
        <p:nvSpPr>
          <p:cNvPr id="11" name="Shape 216"/>
          <p:cNvSpPr>
            <a:spLocks noGrp="1"/>
          </p:cNvSpPr>
          <p:nvPr>
            <p:ph type="title"/>
          </p:nvPr>
        </p:nvSpPr>
        <p:spPr>
          <a:xfrm>
            <a:off x="829922" y="639794"/>
            <a:ext cx="2808224" cy="73660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0D0226"/>
                </a:solidFill>
              </a:defRPr>
            </a:lvl1pPr>
          </a:lstStyle>
          <a:p>
            <a:pPr lvl="0">
              <a:defRPr sz="1800" b="0" cap="none">
                <a:solidFill>
                  <a:srgbClr val="000000"/>
                </a:solidFill>
              </a:defRPr>
            </a:pPr>
            <a:r>
              <a:rPr lang="en-US" sz="3600" b="1" cap="none" dirty="0" smtClean="0">
                <a:solidFill>
                  <a:srgbClr val="0D0226"/>
                </a:solidFill>
              </a:rPr>
              <a:t>100 Day Plan</a:t>
            </a:r>
            <a:endParaRPr sz="3600" b="1" cap="none" dirty="0">
              <a:solidFill>
                <a:srgbClr val="0D0226"/>
              </a:solidFill>
            </a:endParaRPr>
          </a:p>
        </p:txBody>
      </p:sp>
      <p:sp>
        <p:nvSpPr>
          <p:cNvPr id="14" name="Shape 92"/>
          <p:cNvSpPr/>
          <p:nvPr/>
        </p:nvSpPr>
        <p:spPr>
          <a:xfrm>
            <a:off x="6743700" y="4686300"/>
            <a:ext cx="12882446" cy="7735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lvl="0" algn="l">
              <a:spcAft>
                <a:spcPts val="120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defRPr sz="1800" b="0">
                <a:solidFill>
                  <a:srgbClr val="000000"/>
                </a:solidFill>
              </a:defRPr>
            </a:pPr>
            <a:r>
              <a:rPr lang="en-US" sz="3600" b="0" spc="-72" dirty="0" smtClean="0">
                <a:latin typeface="Neris Light" charset="0"/>
                <a:ea typeface="Neris Light" charset="0"/>
                <a:cs typeface="Neris Light" charset="0"/>
                <a:sym typeface="Neris Thin"/>
              </a:rPr>
              <a:t>Day </a:t>
            </a:r>
            <a:r>
              <a:rPr lang="en-US" sz="3600" b="0" spc="-72" dirty="0">
                <a:latin typeface="Neris Light" charset="0"/>
                <a:ea typeface="Neris Light" charset="0"/>
                <a:cs typeface="Neris Light" charset="0"/>
                <a:sym typeface="Neris Thin"/>
              </a:rPr>
              <a:t>1 through 20</a:t>
            </a:r>
          </a:p>
          <a:p>
            <a:pPr marL="571500" lvl="0" indent="-571500" algn="l">
              <a:spcAft>
                <a:spcPts val="120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" charset="2"/>
              <a:buChar char="q"/>
              <a:defRPr sz="1800" b="0">
                <a:solidFill>
                  <a:srgbClr val="000000"/>
                </a:solidFill>
              </a:defRPr>
            </a:pPr>
            <a:r>
              <a:rPr lang="en-US" sz="3600" spc="-72" dirty="0">
                <a:latin typeface="Neris Thin"/>
                <a:ea typeface="Neris Thin"/>
                <a:cs typeface="Neris Thin"/>
                <a:sym typeface="Neris Thin"/>
              </a:rPr>
              <a:t>Work with you to determine if the current processes are broken</a:t>
            </a:r>
          </a:p>
          <a:p>
            <a:pPr marL="571500" lvl="0" indent="-571500" algn="l">
              <a:spcAft>
                <a:spcPts val="120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" charset="2"/>
              <a:buChar char="q"/>
              <a:defRPr sz="1800" b="0">
                <a:solidFill>
                  <a:srgbClr val="000000"/>
                </a:solidFill>
              </a:defRPr>
            </a:pPr>
            <a:r>
              <a:rPr lang="en-US" sz="3600" spc="-72" dirty="0">
                <a:latin typeface="Neris Thin"/>
                <a:ea typeface="Neris Thin"/>
                <a:cs typeface="Neris Thin"/>
                <a:sym typeface="Neris Thin"/>
              </a:rPr>
              <a:t>Meet with you and other key stakeholders</a:t>
            </a:r>
          </a:p>
          <a:p>
            <a:pPr marL="571500" lvl="0" indent="-571500" algn="l">
              <a:spcAft>
                <a:spcPts val="120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" charset="2"/>
              <a:buChar char="q"/>
              <a:defRPr sz="1800" b="0">
                <a:solidFill>
                  <a:srgbClr val="000000"/>
                </a:solidFill>
              </a:defRPr>
            </a:pPr>
            <a:r>
              <a:rPr lang="en-US" sz="3600" spc="-72" dirty="0">
                <a:latin typeface="Neris Thin"/>
                <a:ea typeface="Neris Thin"/>
                <a:cs typeface="Neris Thin"/>
                <a:sym typeface="Neris Thin"/>
              </a:rPr>
              <a:t>Develop a strategy based on a set of goals</a:t>
            </a:r>
          </a:p>
          <a:p>
            <a:pPr marL="571500" lvl="0" indent="-571500" algn="l">
              <a:spcAft>
                <a:spcPts val="120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" charset="2"/>
              <a:buChar char="q"/>
              <a:defRPr sz="1800" b="0">
                <a:solidFill>
                  <a:srgbClr val="000000"/>
                </a:solidFill>
              </a:defRPr>
            </a:pPr>
            <a:r>
              <a:rPr lang="en-US" sz="3600" spc="-72" dirty="0">
                <a:latin typeface="Neris Thin"/>
                <a:ea typeface="Neris Thin"/>
                <a:cs typeface="Neris Thin"/>
                <a:sym typeface="Neris Thin"/>
              </a:rPr>
              <a:t>Develop a set of talking points </a:t>
            </a:r>
          </a:p>
          <a:p>
            <a:pPr marL="571500" lvl="0" indent="-571500" algn="l">
              <a:spcAft>
                <a:spcPts val="120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" charset="2"/>
              <a:buChar char="q"/>
              <a:defRPr sz="1800" b="0">
                <a:solidFill>
                  <a:srgbClr val="000000"/>
                </a:solidFill>
              </a:defRPr>
            </a:pPr>
            <a:r>
              <a:rPr lang="en-US" sz="3600" spc="-72" dirty="0">
                <a:latin typeface="Neris Thin"/>
                <a:ea typeface="Neris Thin"/>
                <a:cs typeface="Neris Thin"/>
                <a:sym typeface="Neris Thin"/>
              </a:rPr>
              <a:t>Get out of your office and meet </a:t>
            </a:r>
            <a:r>
              <a:rPr lang="en-US" sz="3600" spc="-72" dirty="0" smtClean="0">
                <a:latin typeface="Neris Thin"/>
                <a:ea typeface="Neris Thin"/>
                <a:cs typeface="Neris Thin"/>
                <a:sym typeface="Neris Thin"/>
              </a:rPr>
              <a:t>everyone</a:t>
            </a:r>
          </a:p>
          <a:p>
            <a:pPr marL="571500" lvl="0" indent="-571500" algn="l">
              <a:spcAft>
                <a:spcPts val="120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" charset="2"/>
              <a:buChar char="q"/>
              <a:defRPr sz="1800" b="0">
                <a:solidFill>
                  <a:srgbClr val="000000"/>
                </a:solidFill>
              </a:defRPr>
            </a:pPr>
            <a:endParaRPr lang="en-US" sz="3600" spc="-72" dirty="0" smtClean="0">
              <a:latin typeface="Neris Thin"/>
              <a:ea typeface="Neris Thin"/>
              <a:cs typeface="Neris Thin"/>
              <a:sym typeface="Neris Thin"/>
            </a:endParaRPr>
          </a:p>
          <a:p>
            <a:pPr lvl="0" algn="l">
              <a:spcAft>
                <a:spcPts val="120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defRPr sz="1800" b="0">
                <a:solidFill>
                  <a:srgbClr val="000000"/>
                </a:solidFill>
              </a:defRPr>
            </a:pPr>
            <a:r>
              <a:rPr lang="en-US" sz="3600" b="0" spc="-72" dirty="0" smtClean="0">
                <a:latin typeface="Neris Light" charset="0"/>
                <a:ea typeface="Neris Light" charset="0"/>
                <a:cs typeface="Neris Light" charset="0"/>
                <a:sym typeface="Neris Thin"/>
              </a:rPr>
              <a:t>Day </a:t>
            </a:r>
            <a:r>
              <a:rPr lang="en-US" sz="3600" b="0" spc="-72" dirty="0">
                <a:latin typeface="Neris Light" charset="0"/>
                <a:ea typeface="Neris Light" charset="0"/>
                <a:cs typeface="Neris Light" charset="0"/>
                <a:sym typeface="Neris Thin"/>
              </a:rPr>
              <a:t>21 through 40</a:t>
            </a:r>
          </a:p>
          <a:p>
            <a:pPr marL="571500" lvl="0" indent="-571500" algn="l">
              <a:spcAft>
                <a:spcPts val="120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" charset="2"/>
              <a:buChar char="q"/>
              <a:defRPr sz="1800" b="0">
                <a:solidFill>
                  <a:srgbClr val="000000"/>
                </a:solidFill>
              </a:defRPr>
            </a:pPr>
            <a:r>
              <a:rPr lang="en-US" sz="3600" spc="-72" dirty="0">
                <a:latin typeface="Neris Thin"/>
                <a:ea typeface="Neris Thin"/>
                <a:cs typeface="Neris Thin"/>
                <a:sym typeface="Neris Thin"/>
              </a:rPr>
              <a:t>Translate the strategic goals into projects</a:t>
            </a:r>
          </a:p>
          <a:p>
            <a:pPr marL="571500" lvl="0" indent="-571500" algn="l">
              <a:spcAft>
                <a:spcPts val="120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" charset="2"/>
              <a:buChar char="q"/>
              <a:defRPr sz="1800" b="0">
                <a:solidFill>
                  <a:srgbClr val="000000"/>
                </a:solidFill>
              </a:defRPr>
            </a:pPr>
            <a:r>
              <a:rPr lang="en-US" sz="3600" spc="-72" dirty="0">
                <a:latin typeface="Neris Thin"/>
                <a:ea typeface="Neris Thin"/>
                <a:cs typeface="Neris Thin"/>
                <a:sym typeface="Neris Thin"/>
              </a:rPr>
              <a:t>Review the current staff and organizational structure</a:t>
            </a:r>
          </a:p>
          <a:p>
            <a:pPr marL="571500" lvl="0" indent="-571500" algn="l">
              <a:spcAft>
                <a:spcPts val="120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" charset="2"/>
              <a:buChar char="q"/>
              <a:defRPr sz="1800" b="0">
                <a:solidFill>
                  <a:srgbClr val="000000"/>
                </a:solidFill>
              </a:defRPr>
            </a:pPr>
            <a:r>
              <a:rPr lang="en-US" sz="3600" spc="-72" dirty="0">
                <a:latin typeface="Neris Thin"/>
                <a:ea typeface="Neris Thin"/>
                <a:cs typeface="Neris Thin"/>
                <a:sym typeface="Neris Thin"/>
              </a:rPr>
              <a:t>Review the current project </a:t>
            </a:r>
            <a:r>
              <a:rPr lang="en-US" sz="3600" spc="-72" dirty="0" smtClean="0">
                <a:latin typeface="Neris Thin"/>
                <a:ea typeface="Neris Thin"/>
                <a:cs typeface="Neris Thin"/>
                <a:sym typeface="Neris Thin"/>
              </a:rPr>
              <a:t>execution</a:t>
            </a:r>
          </a:p>
        </p:txBody>
      </p:sp>
      <p:sp>
        <p:nvSpPr>
          <p:cNvPr id="9" name="Shape 173"/>
          <p:cNvSpPr/>
          <p:nvPr/>
        </p:nvSpPr>
        <p:spPr>
          <a:xfrm>
            <a:off x="9397235" y="2812950"/>
            <a:ext cx="5589672" cy="872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 algn="ctr">
              <a:defRPr sz="1800" b="0">
                <a:solidFill>
                  <a:srgbClr val="000000"/>
                </a:solidFill>
              </a:defRPr>
            </a:pPr>
            <a:r>
              <a:rPr lang="en-US" sz="5000" spc="-100" dirty="0" smtClean="0">
                <a:solidFill>
                  <a:srgbClr val="013360"/>
                </a:solidFill>
                <a:latin typeface="Neris Light"/>
                <a:ea typeface="Neris Light"/>
                <a:cs typeface="Neris Light"/>
                <a:sym typeface="Neris Light"/>
              </a:rPr>
              <a:t>100 Day Project Plan</a:t>
            </a:r>
            <a:endParaRPr sz="5000" i="1" spc="-100" dirty="0">
              <a:solidFill>
                <a:srgbClr val="013360"/>
              </a:solidFill>
              <a:latin typeface="Neris Light"/>
              <a:ea typeface="Neris Light"/>
              <a:cs typeface="Neris Light"/>
              <a:sym typeface="Neris Light"/>
            </a:endParaRPr>
          </a:p>
        </p:txBody>
      </p:sp>
      <p:sp>
        <p:nvSpPr>
          <p:cNvPr id="10" name="Shape 175"/>
          <p:cNvSpPr/>
          <p:nvPr/>
        </p:nvSpPr>
        <p:spPr>
          <a:xfrm>
            <a:off x="8613326" y="3684984"/>
            <a:ext cx="7157409" cy="595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sz="3600" b="0" spc="-72">
                <a:latin typeface="Neris Thin"/>
                <a:ea typeface="Neris Thin"/>
                <a:cs typeface="Neris Thin"/>
                <a:sym typeface="Neris Thin"/>
              </a:defRPr>
            </a:lvl1pPr>
          </a:lstStyle>
          <a:p>
            <a:pPr lvl="0">
              <a:defRPr sz="1800" spc="0">
                <a:solidFill>
                  <a:srgbClr val="000000"/>
                </a:solidFill>
              </a:defRPr>
            </a:pPr>
            <a:r>
              <a:rPr lang="en-US" sz="3200" dirty="0">
                <a:solidFill>
                  <a:schemeClr val="bg1">
                    <a:lumMod val="65000"/>
                  </a:schemeClr>
                </a:solidFill>
              </a:rPr>
              <a:t>A plan for your  first 100 days on the job </a:t>
            </a:r>
          </a:p>
        </p:txBody>
      </p:sp>
    </p:spTree>
    <p:extLst>
      <p:ext uri="{BB962C8B-B14F-4D97-AF65-F5344CB8AC3E}">
        <p14:creationId xmlns:p14="http://schemas.microsoft.com/office/powerpoint/2010/main" val="103208505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>
            <a:spLocks noGrp="1"/>
          </p:cNvSpPr>
          <p:nvPr>
            <p:ph type="sldNum" sz="quarter" idx="2"/>
          </p:nvPr>
        </p:nvSpPr>
        <p:spPr>
          <a:xfrm>
            <a:off x="23249642" y="12729388"/>
            <a:ext cx="453239" cy="4699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400"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 lvl="0">
              <a:defRPr sz="1800"/>
            </a:pPr>
            <a:fld id="{86CB4B4D-7CA3-9044-876B-883B54F8677D}" type="slidenum">
              <a:rPr sz="2400"/>
              <a:pPr lvl="0">
                <a:defRPr sz="1800"/>
              </a:pPr>
              <a:t>15</a:t>
            </a:fld>
            <a:endParaRPr sz="2400"/>
          </a:p>
        </p:txBody>
      </p:sp>
      <p:sp>
        <p:nvSpPr>
          <p:cNvPr id="11" name="Shape 216"/>
          <p:cNvSpPr>
            <a:spLocks noGrp="1"/>
          </p:cNvSpPr>
          <p:nvPr>
            <p:ph type="title"/>
          </p:nvPr>
        </p:nvSpPr>
        <p:spPr>
          <a:xfrm>
            <a:off x="829922" y="639794"/>
            <a:ext cx="2808224" cy="73660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0D0226"/>
                </a:solidFill>
              </a:defRPr>
            </a:lvl1pPr>
          </a:lstStyle>
          <a:p>
            <a:pPr lvl="0">
              <a:defRPr sz="1800" b="0" cap="none">
                <a:solidFill>
                  <a:srgbClr val="000000"/>
                </a:solidFill>
              </a:defRPr>
            </a:pPr>
            <a:r>
              <a:rPr lang="en-US" sz="3600" b="1" cap="none" dirty="0" smtClean="0">
                <a:solidFill>
                  <a:srgbClr val="0D0226"/>
                </a:solidFill>
              </a:rPr>
              <a:t>100 Day Plan</a:t>
            </a:r>
            <a:endParaRPr sz="3600" b="1" cap="none" dirty="0">
              <a:solidFill>
                <a:srgbClr val="0D0226"/>
              </a:solidFill>
            </a:endParaRPr>
          </a:p>
        </p:txBody>
      </p:sp>
      <p:sp>
        <p:nvSpPr>
          <p:cNvPr id="14" name="Shape 92"/>
          <p:cNvSpPr/>
          <p:nvPr/>
        </p:nvSpPr>
        <p:spPr>
          <a:xfrm>
            <a:off x="6743700" y="4686300"/>
            <a:ext cx="12882446" cy="8443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lvl="0" algn="l">
              <a:spcAft>
                <a:spcPts val="120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defRPr sz="1800" b="0">
                <a:solidFill>
                  <a:srgbClr val="000000"/>
                </a:solidFill>
              </a:defRPr>
            </a:pPr>
            <a:r>
              <a:rPr lang="en-US" sz="3600" b="0" spc="-72" dirty="0" smtClean="0">
                <a:latin typeface="Neris Light" charset="0"/>
                <a:ea typeface="Neris Light" charset="0"/>
                <a:cs typeface="Neris Light" charset="0"/>
                <a:sym typeface="Neris Thin"/>
              </a:rPr>
              <a:t>Day </a:t>
            </a:r>
            <a:r>
              <a:rPr lang="en-US" sz="3600" b="0" spc="-72" dirty="0">
                <a:latin typeface="Neris Light" charset="0"/>
                <a:ea typeface="Neris Light" charset="0"/>
                <a:cs typeface="Neris Light" charset="0"/>
                <a:sym typeface="Neris Thin"/>
              </a:rPr>
              <a:t>41 through 60</a:t>
            </a:r>
          </a:p>
          <a:p>
            <a:pPr marL="571500" lvl="0" indent="-571500" algn="l">
              <a:spcAft>
                <a:spcPts val="120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" charset="2"/>
              <a:buChar char="q"/>
              <a:defRPr sz="1800" b="0">
                <a:solidFill>
                  <a:srgbClr val="000000"/>
                </a:solidFill>
              </a:defRPr>
            </a:pPr>
            <a:r>
              <a:rPr lang="en-US" sz="3600" spc="-72" dirty="0">
                <a:latin typeface="Neris Thin"/>
                <a:ea typeface="Neris Thin"/>
                <a:cs typeface="Neris Thin"/>
                <a:sym typeface="Neris Thin"/>
              </a:rPr>
              <a:t>Become personally involved in the key projects </a:t>
            </a:r>
          </a:p>
          <a:p>
            <a:pPr marL="571500" lvl="0" indent="-571500" algn="l">
              <a:spcAft>
                <a:spcPts val="120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" charset="2"/>
              <a:buChar char="q"/>
              <a:defRPr sz="1800" b="0">
                <a:solidFill>
                  <a:srgbClr val="000000"/>
                </a:solidFill>
              </a:defRPr>
            </a:pPr>
            <a:r>
              <a:rPr lang="en-US" sz="3600" spc="-72" dirty="0">
                <a:latin typeface="Neris Thin"/>
                <a:ea typeface="Neris Thin"/>
                <a:cs typeface="Neris Thin"/>
                <a:sym typeface="Neris Thin"/>
              </a:rPr>
              <a:t>Lead from the front. Then execute, execute, execute….</a:t>
            </a:r>
          </a:p>
          <a:p>
            <a:pPr marL="571500" lvl="0" indent="-571500" algn="l">
              <a:spcAft>
                <a:spcPts val="120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" charset="2"/>
              <a:buChar char="q"/>
              <a:defRPr sz="1800" b="0">
                <a:solidFill>
                  <a:srgbClr val="000000"/>
                </a:solidFill>
              </a:defRPr>
            </a:pPr>
            <a:r>
              <a:rPr lang="en-US" sz="3600" spc="-72" dirty="0">
                <a:latin typeface="Neris Thin"/>
                <a:ea typeface="Neris Thin"/>
                <a:cs typeface="Neris Thin"/>
                <a:sym typeface="Neris Thin"/>
              </a:rPr>
              <a:t>Make adjustments when </a:t>
            </a:r>
            <a:r>
              <a:rPr lang="en-US" sz="3600" spc="-72" dirty="0" smtClean="0">
                <a:latin typeface="Neris Thin"/>
                <a:ea typeface="Neris Thin"/>
                <a:cs typeface="Neris Thin"/>
                <a:sym typeface="Neris Thin"/>
              </a:rPr>
              <a:t>needed</a:t>
            </a:r>
          </a:p>
          <a:p>
            <a:pPr marL="571500" lvl="0" indent="-571500" algn="l">
              <a:spcAft>
                <a:spcPts val="120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" charset="2"/>
              <a:buChar char="q"/>
              <a:defRPr sz="1800" b="0">
                <a:solidFill>
                  <a:srgbClr val="000000"/>
                </a:solidFill>
              </a:defRPr>
            </a:pPr>
            <a:endParaRPr lang="en-US" sz="3600" spc="-72" dirty="0" smtClean="0">
              <a:latin typeface="Neris Thin"/>
              <a:ea typeface="Neris Thin"/>
              <a:cs typeface="Neris Thin"/>
              <a:sym typeface="Neris Thin"/>
            </a:endParaRPr>
          </a:p>
          <a:p>
            <a:pPr lvl="0" algn="l">
              <a:spcAft>
                <a:spcPts val="120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defRPr sz="1800" b="0">
                <a:solidFill>
                  <a:srgbClr val="000000"/>
                </a:solidFill>
              </a:defRPr>
            </a:pPr>
            <a:r>
              <a:rPr lang="en-US" sz="3600" b="0" spc="-72" dirty="0" smtClean="0">
                <a:latin typeface="Neris Light" charset="0"/>
                <a:ea typeface="Neris Light" charset="0"/>
                <a:cs typeface="Neris Light" charset="0"/>
                <a:sym typeface="Neris Thin"/>
              </a:rPr>
              <a:t>Day </a:t>
            </a:r>
            <a:r>
              <a:rPr lang="en-US" sz="3600" b="0" spc="-72" dirty="0">
                <a:latin typeface="Neris Light" charset="0"/>
                <a:ea typeface="Neris Light" charset="0"/>
                <a:cs typeface="Neris Light" charset="0"/>
                <a:sym typeface="Neris Thin"/>
              </a:rPr>
              <a:t>61 through 80</a:t>
            </a:r>
          </a:p>
          <a:p>
            <a:pPr marL="571500" lvl="0" indent="-571500" algn="l">
              <a:spcAft>
                <a:spcPts val="120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" charset="2"/>
              <a:buChar char="q"/>
              <a:defRPr sz="1800" b="0">
                <a:solidFill>
                  <a:srgbClr val="000000"/>
                </a:solidFill>
              </a:defRPr>
            </a:pPr>
            <a:r>
              <a:rPr lang="en-US" sz="3600" spc="-72" dirty="0">
                <a:latin typeface="Neris Thin"/>
                <a:ea typeface="Neris Thin"/>
                <a:cs typeface="Neris Thin"/>
                <a:sym typeface="Neris Thin"/>
              </a:rPr>
              <a:t>Measure your progress again your goals</a:t>
            </a:r>
          </a:p>
          <a:p>
            <a:pPr marL="571500" lvl="0" indent="-571500" algn="l">
              <a:spcAft>
                <a:spcPts val="120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" charset="2"/>
              <a:buChar char="q"/>
              <a:defRPr sz="1800" b="0">
                <a:solidFill>
                  <a:srgbClr val="000000"/>
                </a:solidFill>
              </a:defRPr>
            </a:pPr>
            <a:r>
              <a:rPr lang="en-US" sz="3600" spc="-72" dirty="0">
                <a:latin typeface="Neris Thin"/>
                <a:ea typeface="Neris Thin"/>
                <a:cs typeface="Neris Thin"/>
                <a:sym typeface="Neris Thin"/>
              </a:rPr>
              <a:t>The benchmarks must be created by day 30</a:t>
            </a:r>
          </a:p>
          <a:p>
            <a:pPr marL="571500" lvl="0" indent="-571500" algn="l">
              <a:spcAft>
                <a:spcPts val="120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" charset="2"/>
              <a:buChar char="q"/>
              <a:defRPr sz="1800" b="0">
                <a:solidFill>
                  <a:srgbClr val="000000"/>
                </a:solidFill>
              </a:defRPr>
            </a:pPr>
            <a:r>
              <a:rPr lang="en-US" sz="3600" spc="-72" dirty="0">
                <a:latin typeface="Neris Thin"/>
                <a:ea typeface="Neris Thin"/>
                <a:cs typeface="Neris Thin"/>
                <a:sym typeface="Neris Thin"/>
              </a:rPr>
              <a:t>Start collecting data by day 30</a:t>
            </a:r>
          </a:p>
          <a:p>
            <a:pPr marL="571500" lvl="0" indent="-571500" algn="l">
              <a:spcAft>
                <a:spcPts val="120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" charset="2"/>
              <a:buChar char="q"/>
              <a:defRPr sz="1800" b="0">
                <a:solidFill>
                  <a:srgbClr val="000000"/>
                </a:solidFill>
              </a:defRPr>
            </a:pPr>
            <a:r>
              <a:rPr lang="en-US" sz="3600" spc="-72" dirty="0">
                <a:latin typeface="Neris Thin"/>
                <a:ea typeface="Neris Thin"/>
                <a:cs typeface="Neris Thin"/>
                <a:sym typeface="Neris Thin"/>
              </a:rPr>
              <a:t>Create reports that measure progress by day 40</a:t>
            </a:r>
          </a:p>
          <a:p>
            <a:pPr marL="571500" lvl="0" indent="-571500" algn="l">
              <a:spcAft>
                <a:spcPts val="120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" charset="2"/>
              <a:buChar char="q"/>
              <a:defRPr sz="1800" b="0">
                <a:solidFill>
                  <a:srgbClr val="000000"/>
                </a:solidFill>
              </a:defRPr>
            </a:pPr>
            <a:r>
              <a:rPr lang="en-US" sz="3600" spc="-72" dirty="0">
                <a:latin typeface="Neris Thin"/>
                <a:ea typeface="Neris Thin"/>
                <a:cs typeface="Neris Thin"/>
                <a:sym typeface="Neris Thin"/>
              </a:rPr>
              <a:t>Study your successes looking for patterns</a:t>
            </a:r>
          </a:p>
          <a:p>
            <a:pPr marL="571500" lvl="0" indent="-571500" algn="l">
              <a:spcAft>
                <a:spcPts val="120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" charset="2"/>
              <a:buChar char="q"/>
              <a:defRPr sz="1800" b="0">
                <a:solidFill>
                  <a:srgbClr val="000000"/>
                </a:solidFill>
              </a:defRPr>
            </a:pPr>
            <a:r>
              <a:rPr lang="en-US" sz="3600" spc="-72" dirty="0">
                <a:latin typeface="Neris Thin"/>
                <a:ea typeface="Neris Thin"/>
                <a:cs typeface="Neris Thin"/>
                <a:sym typeface="Neris Thin"/>
              </a:rPr>
              <a:t>Root cause your failures and repair them </a:t>
            </a:r>
          </a:p>
        </p:txBody>
      </p:sp>
      <p:sp>
        <p:nvSpPr>
          <p:cNvPr id="9" name="Shape 173"/>
          <p:cNvSpPr/>
          <p:nvPr/>
        </p:nvSpPr>
        <p:spPr>
          <a:xfrm>
            <a:off x="9397235" y="2812950"/>
            <a:ext cx="5589672" cy="872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 algn="ctr">
              <a:defRPr sz="1800" b="0">
                <a:solidFill>
                  <a:srgbClr val="000000"/>
                </a:solidFill>
              </a:defRPr>
            </a:pPr>
            <a:r>
              <a:rPr lang="en-US" sz="5000" spc="-100" dirty="0" smtClean="0">
                <a:solidFill>
                  <a:srgbClr val="013360"/>
                </a:solidFill>
                <a:latin typeface="Neris Light"/>
                <a:ea typeface="Neris Light"/>
                <a:cs typeface="Neris Light"/>
                <a:sym typeface="Neris Light"/>
              </a:rPr>
              <a:t>100 Day Project Plan</a:t>
            </a:r>
            <a:endParaRPr sz="5000" i="1" spc="-100" dirty="0">
              <a:solidFill>
                <a:srgbClr val="013360"/>
              </a:solidFill>
              <a:latin typeface="Neris Light"/>
              <a:ea typeface="Neris Light"/>
              <a:cs typeface="Neris Light"/>
              <a:sym typeface="Neris Light"/>
            </a:endParaRPr>
          </a:p>
        </p:txBody>
      </p:sp>
      <p:sp>
        <p:nvSpPr>
          <p:cNvPr id="10" name="Shape 175"/>
          <p:cNvSpPr/>
          <p:nvPr/>
        </p:nvSpPr>
        <p:spPr>
          <a:xfrm>
            <a:off x="8613326" y="3684984"/>
            <a:ext cx="7157409" cy="595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sz="3600" b="0" spc="-72">
                <a:latin typeface="Neris Thin"/>
                <a:ea typeface="Neris Thin"/>
                <a:cs typeface="Neris Thin"/>
                <a:sym typeface="Neris Thin"/>
              </a:defRPr>
            </a:lvl1pPr>
          </a:lstStyle>
          <a:p>
            <a:pPr lvl="0">
              <a:defRPr sz="1800" spc="0">
                <a:solidFill>
                  <a:srgbClr val="000000"/>
                </a:solidFill>
              </a:defRPr>
            </a:pPr>
            <a:r>
              <a:rPr lang="en-US" sz="3200" dirty="0">
                <a:solidFill>
                  <a:schemeClr val="bg1">
                    <a:lumMod val="65000"/>
                  </a:schemeClr>
                </a:solidFill>
              </a:rPr>
              <a:t>A plan for your  first 100 days on the job </a:t>
            </a:r>
          </a:p>
        </p:txBody>
      </p:sp>
    </p:spTree>
    <p:extLst>
      <p:ext uri="{BB962C8B-B14F-4D97-AF65-F5344CB8AC3E}">
        <p14:creationId xmlns:p14="http://schemas.microsoft.com/office/powerpoint/2010/main" val="99683150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>
            <a:spLocks noGrp="1"/>
          </p:cNvSpPr>
          <p:nvPr>
            <p:ph type="sldNum" sz="quarter" idx="2"/>
          </p:nvPr>
        </p:nvSpPr>
        <p:spPr>
          <a:xfrm>
            <a:off x="23249642" y="12729388"/>
            <a:ext cx="453239" cy="4699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400"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 lvl="0">
              <a:defRPr sz="1800"/>
            </a:pPr>
            <a:fld id="{86CB4B4D-7CA3-9044-876B-883B54F8677D}" type="slidenum">
              <a:rPr sz="2400"/>
              <a:pPr lvl="0">
                <a:defRPr sz="1800"/>
              </a:pPr>
              <a:t>16</a:t>
            </a:fld>
            <a:endParaRPr sz="2400"/>
          </a:p>
        </p:txBody>
      </p:sp>
      <p:sp>
        <p:nvSpPr>
          <p:cNvPr id="11" name="Shape 216"/>
          <p:cNvSpPr>
            <a:spLocks noGrp="1"/>
          </p:cNvSpPr>
          <p:nvPr>
            <p:ph type="title"/>
          </p:nvPr>
        </p:nvSpPr>
        <p:spPr>
          <a:xfrm>
            <a:off x="829922" y="639794"/>
            <a:ext cx="2808224" cy="73660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0D0226"/>
                </a:solidFill>
              </a:defRPr>
            </a:lvl1pPr>
          </a:lstStyle>
          <a:p>
            <a:pPr lvl="0">
              <a:defRPr sz="1800" b="0" cap="none">
                <a:solidFill>
                  <a:srgbClr val="000000"/>
                </a:solidFill>
              </a:defRPr>
            </a:pPr>
            <a:r>
              <a:rPr lang="en-US" sz="3600" b="1" cap="none" dirty="0" smtClean="0">
                <a:solidFill>
                  <a:srgbClr val="0D0226"/>
                </a:solidFill>
              </a:rPr>
              <a:t>100 Day Plan</a:t>
            </a:r>
            <a:endParaRPr sz="3600" b="1" cap="none" dirty="0">
              <a:solidFill>
                <a:srgbClr val="0D0226"/>
              </a:solidFill>
            </a:endParaRPr>
          </a:p>
        </p:txBody>
      </p:sp>
      <p:sp>
        <p:nvSpPr>
          <p:cNvPr id="14" name="Shape 92"/>
          <p:cNvSpPr/>
          <p:nvPr/>
        </p:nvSpPr>
        <p:spPr>
          <a:xfrm>
            <a:off x="6743700" y="4686300"/>
            <a:ext cx="12257978" cy="33342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lvl="0" algn="l">
              <a:spcAft>
                <a:spcPts val="120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defRPr sz="1800" b="0">
                <a:solidFill>
                  <a:srgbClr val="000000"/>
                </a:solidFill>
              </a:defRPr>
            </a:pPr>
            <a:r>
              <a:rPr lang="en-US" sz="3600" b="0" spc="-72" dirty="0" smtClean="0">
                <a:latin typeface="Neris Light" charset="0"/>
                <a:ea typeface="Neris Light" charset="0"/>
                <a:cs typeface="Neris Light" charset="0"/>
                <a:sym typeface="Neris Thin"/>
              </a:rPr>
              <a:t>Day </a:t>
            </a:r>
            <a:r>
              <a:rPr lang="en-US" sz="3600" b="0" spc="-72" dirty="0">
                <a:latin typeface="Neris Light" charset="0"/>
                <a:ea typeface="Neris Light" charset="0"/>
                <a:cs typeface="Neris Light" charset="0"/>
                <a:sym typeface="Neris Thin"/>
              </a:rPr>
              <a:t>81 through 100</a:t>
            </a:r>
          </a:p>
          <a:p>
            <a:pPr marL="571500" lvl="0" indent="-571500" algn="l">
              <a:spcAft>
                <a:spcPts val="120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" charset="2"/>
              <a:buChar char="q"/>
              <a:defRPr sz="1800" b="0">
                <a:solidFill>
                  <a:srgbClr val="000000"/>
                </a:solidFill>
              </a:defRPr>
            </a:pPr>
            <a:r>
              <a:rPr lang="en-US" sz="3600" spc="-72" dirty="0">
                <a:latin typeface="Neris Thin"/>
                <a:ea typeface="Neris Thin"/>
                <a:cs typeface="Neris Thin"/>
                <a:sym typeface="Neris Thin"/>
              </a:rPr>
              <a:t>Going forward review these results every 30 days and make the necessary adjustments quickly</a:t>
            </a:r>
          </a:p>
          <a:p>
            <a:pPr marL="571500" lvl="0" indent="-571500" algn="l">
              <a:spcAft>
                <a:spcPts val="120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" charset="2"/>
              <a:buChar char="q"/>
              <a:defRPr sz="1800" b="0">
                <a:solidFill>
                  <a:srgbClr val="000000"/>
                </a:solidFill>
              </a:defRPr>
            </a:pPr>
            <a:r>
              <a:rPr lang="en-US" sz="3600" spc="-72" dirty="0">
                <a:latin typeface="Neris Thin"/>
                <a:ea typeface="Neris Thin"/>
                <a:cs typeface="Neris Thin"/>
                <a:sym typeface="Neris Thin"/>
              </a:rPr>
              <a:t>Repeat this cycle every 50 to 60 days …</a:t>
            </a:r>
          </a:p>
          <a:p>
            <a:pPr marL="571500" lvl="0" indent="-571500" algn="l">
              <a:spcAft>
                <a:spcPts val="120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" charset="2"/>
              <a:buChar char="q"/>
              <a:defRPr sz="1800" b="0">
                <a:solidFill>
                  <a:srgbClr val="000000"/>
                </a:solidFill>
              </a:defRPr>
            </a:pPr>
            <a:endParaRPr lang="en-US" sz="3600" spc="-72" dirty="0">
              <a:latin typeface="Neris Thin"/>
              <a:ea typeface="Neris Thin"/>
              <a:cs typeface="Neris Thin"/>
              <a:sym typeface="Neris Thin"/>
            </a:endParaRPr>
          </a:p>
        </p:txBody>
      </p:sp>
      <p:sp>
        <p:nvSpPr>
          <p:cNvPr id="9" name="Shape 173"/>
          <p:cNvSpPr/>
          <p:nvPr/>
        </p:nvSpPr>
        <p:spPr>
          <a:xfrm>
            <a:off x="9397235" y="2812950"/>
            <a:ext cx="5589672" cy="872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 algn="ctr">
              <a:defRPr sz="1800" b="0">
                <a:solidFill>
                  <a:srgbClr val="000000"/>
                </a:solidFill>
              </a:defRPr>
            </a:pPr>
            <a:r>
              <a:rPr lang="en-US" sz="5000" spc="-100" dirty="0" smtClean="0">
                <a:solidFill>
                  <a:srgbClr val="013360"/>
                </a:solidFill>
                <a:latin typeface="Neris Light"/>
                <a:ea typeface="Neris Light"/>
                <a:cs typeface="Neris Light"/>
                <a:sym typeface="Neris Light"/>
              </a:rPr>
              <a:t>100 Day Project Plan</a:t>
            </a:r>
            <a:endParaRPr sz="5000" i="1" spc="-100" dirty="0">
              <a:solidFill>
                <a:srgbClr val="013360"/>
              </a:solidFill>
              <a:latin typeface="Neris Light"/>
              <a:ea typeface="Neris Light"/>
              <a:cs typeface="Neris Light"/>
              <a:sym typeface="Neris Light"/>
            </a:endParaRPr>
          </a:p>
        </p:txBody>
      </p:sp>
      <p:sp>
        <p:nvSpPr>
          <p:cNvPr id="10" name="Shape 175"/>
          <p:cNvSpPr/>
          <p:nvPr/>
        </p:nvSpPr>
        <p:spPr>
          <a:xfrm>
            <a:off x="8613326" y="3684984"/>
            <a:ext cx="7157409" cy="595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sz="3600" b="0" spc="-72">
                <a:latin typeface="Neris Thin"/>
                <a:ea typeface="Neris Thin"/>
                <a:cs typeface="Neris Thin"/>
                <a:sym typeface="Neris Thin"/>
              </a:defRPr>
            </a:lvl1pPr>
          </a:lstStyle>
          <a:p>
            <a:pPr lvl="0">
              <a:defRPr sz="1800" spc="0">
                <a:solidFill>
                  <a:srgbClr val="000000"/>
                </a:solidFill>
              </a:defRPr>
            </a:pPr>
            <a:r>
              <a:rPr lang="en-US" sz="3200" dirty="0">
                <a:solidFill>
                  <a:schemeClr val="bg1">
                    <a:lumMod val="65000"/>
                  </a:schemeClr>
                </a:solidFill>
              </a:rPr>
              <a:t>A plan for your  first 100 days on the job </a:t>
            </a:r>
          </a:p>
        </p:txBody>
      </p:sp>
    </p:spTree>
    <p:extLst>
      <p:ext uri="{BB962C8B-B14F-4D97-AF65-F5344CB8AC3E}">
        <p14:creationId xmlns:p14="http://schemas.microsoft.com/office/powerpoint/2010/main" val="160714481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427"/>
          <p:cNvSpPr/>
          <p:nvPr/>
        </p:nvSpPr>
        <p:spPr>
          <a:xfrm>
            <a:off x="-7418" y="-39543"/>
            <a:ext cx="24410660" cy="13795086"/>
          </a:xfrm>
          <a:prstGeom prst="rect">
            <a:avLst/>
          </a:prstGeom>
          <a:solidFill>
            <a:schemeClr val="accent1">
              <a:lumMod val="5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427" name="Shape 427"/>
          <p:cNvSpPr/>
          <p:nvPr/>
        </p:nvSpPr>
        <p:spPr>
          <a:xfrm>
            <a:off x="-13331" y="-39543"/>
            <a:ext cx="24410660" cy="13795086"/>
          </a:xfrm>
          <a:prstGeom prst="rect">
            <a:avLst/>
          </a:prstGeom>
          <a:blipFill rotWithShape="1">
            <a:blip r:embed="rId2">
              <a:alphaModFix amt="15000"/>
            </a:blip>
            <a:stretch>
              <a:fillRect/>
            </a:stretch>
          </a:blip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grpSp>
        <p:nvGrpSpPr>
          <p:cNvPr id="2" name="Group 432"/>
          <p:cNvGrpSpPr/>
          <p:nvPr/>
        </p:nvGrpSpPr>
        <p:grpSpPr>
          <a:xfrm>
            <a:off x="1777495" y="2942157"/>
            <a:ext cx="7617610" cy="7617610"/>
            <a:chOff x="0" y="0"/>
            <a:chExt cx="7617608" cy="7617608"/>
          </a:xfrm>
        </p:grpSpPr>
        <p:sp>
          <p:nvSpPr>
            <p:cNvPr id="428" name="Shape 428"/>
            <p:cNvSpPr/>
            <p:nvPr/>
          </p:nvSpPr>
          <p:spPr>
            <a:xfrm>
              <a:off x="0" y="0"/>
              <a:ext cx="7617608" cy="76176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429" name="Shape 429"/>
            <p:cNvSpPr/>
            <p:nvPr/>
          </p:nvSpPr>
          <p:spPr>
            <a:xfrm>
              <a:off x="1256830" y="2021678"/>
              <a:ext cx="5103960" cy="7181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lvl="0" algn="ctr">
                <a:lnSpc>
                  <a:spcPct val="80000"/>
                </a:lnSpc>
                <a:defRPr sz="1800" b="0">
                  <a:solidFill>
                    <a:srgbClr val="000000"/>
                  </a:solidFill>
                </a:defRPr>
              </a:pPr>
              <a:r>
                <a:rPr lang="en-US" sz="4800" b="1" dirty="0" smtClean="0">
                  <a:solidFill>
                    <a:srgbClr val="3B3D40"/>
                  </a:solidFill>
                </a:rPr>
                <a:t>Section Overview</a:t>
              </a:r>
              <a:endParaRPr sz="4800" b="1" dirty="0">
                <a:solidFill>
                  <a:srgbClr val="3B3D40"/>
                </a:solidFill>
              </a:endParaRPr>
            </a:p>
          </p:txBody>
        </p:sp>
        <p:sp>
          <p:nvSpPr>
            <p:cNvPr id="430" name="Shape 430"/>
            <p:cNvSpPr/>
            <p:nvPr/>
          </p:nvSpPr>
          <p:spPr>
            <a:xfrm>
              <a:off x="2789300" y="4366890"/>
              <a:ext cx="2039019" cy="5704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lvl="0" algn="ctr">
                <a:lnSpc>
                  <a:spcPct val="80000"/>
                </a:lnSpc>
                <a:defRPr sz="1800" b="0">
                  <a:solidFill>
                    <a:srgbClr val="000000"/>
                  </a:solidFill>
                </a:defRPr>
              </a:pPr>
              <a:r>
                <a:rPr lang="en-US" sz="3800" b="0" spc="-150" dirty="0" smtClean="0">
                  <a:solidFill>
                    <a:srgbClr val="FFFFFF"/>
                  </a:solidFill>
                  <a:latin typeface="Neris SemiBold"/>
                  <a:ea typeface="Neris SemiBold"/>
                  <a:cs typeface="Neris SemiBold"/>
                  <a:sym typeface="Neris SemiBold"/>
                </a:rPr>
                <a:t>Appendix</a:t>
              </a:r>
              <a:endParaRPr sz="3800" b="1" spc="-150" dirty="0">
                <a:solidFill>
                  <a:srgbClr val="FFFFFF"/>
                </a:solidFill>
                <a:latin typeface="Neris SemiBold"/>
                <a:ea typeface="Neris SemiBold"/>
                <a:cs typeface="Neris SemiBold"/>
                <a:sym typeface="Neris SemiBold"/>
              </a:endParaRPr>
            </a:p>
          </p:txBody>
        </p:sp>
      </p:grpSp>
      <p:sp>
        <p:nvSpPr>
          <p:cNvPr id="435" name="Shape 435"/>
          <p:cNvSpPr/>
          <p:nvPr/>
        </p:nvSpPr>
        <p:spPr>
          <a:xfrm>
            <a:off x="5235036" y="3138671"/>
            <a:ext cx="1533272" cy="162865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numCol="1" anchor="ctr">
            <a:spAutoFit/>
          </a:bodyPr>
          <a:lstStyle>
            <a:lvl1pPr algn="ctr">
              <a:lnSpc>
                <a:spcPct val="160000"/>
              </a:lnSpc>
              <a:defRPr sz="10000">
                <a:solidFill>
                  <a:srgbClr val="FFFFFF"/>
                </a:solidFill>
                <a:latin typeface="et-line"/>
                <a:ea typeface="et-line"/>
                <a:cs typeface="et-line"/>
                <a:sym typeface="et-line"/>
              </a:defRPr>
            </a:lvl1pPr>
          </a:lstStyle>
          <a:p>
            <a:pPr lvl="0">
              <a:lnSpc>
                <a:spcPct val="120000"/>
              </a:lnSpc>
              <a:defRPr sz="1800" b="0">
                <a:solidFill>
                  <a:srgbClr val="000000"/>
                </a:solidFill>
              </a:defRPr>
            </a:pPr>
            <a:r>
              <a:rPr lang="en-US" sz="8500" spc="1583" dirty="0" smtClean="0">
                <a:solidFill>
                  <a:schemeClr val="bg1">
                    <a:lumMod val="95000"/>
                  </a:schemeClr>
                </a:solidFill>
              </a:rPr>
              <a:t> </a:t>
            </a:r>
            <a:endParaRPr sz="8500" b="1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7972332"/>
      </p:ext>
    </p:extLst>
  </p:cSld>
  <p:clrMapOvr>
    <a:masterClrMapping/>
  </p:clrMapOvr>
  <p:transition spd="med"/>
  <p:timing>
    <p:tnLst>
      <p:par>
        <p:cTn id="1" dur="indefinite" restart="never" fill="hold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/>
          </p:cNvSpPr>
          <p:nvPr>
            <p:ph type="sldNum" sz="quarter" idx="2"/>
          </p:nvPr>
        </p:nvSpPr>
        <p:spPr>
          <a:xfrm>
            <a:off x="23334377" y="12729388"/>
            <a:ext cx="283770" cy="4699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400"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 lvl="0">
              <a:defRPr sz="1800"/>
            </a:pPr>
            <a:fld id="{86CB4B4D-7CA3-9044-876B-883B54F8677D}" type="slidenum">
              <a:rPr sz="2400"/>
              <a:pPr lvl="0">
                <a:defRPr sz="1800"/>
              </a:pPr>
              <a:t>18</a:t>
            </a:fld>
            <a:endParaRPr sz="2400"/>
          </a:p>
        </p:txBody>
      </p:sp>
      <p:sp>
        <p:nvSpPr>
          <p:cNvPr id="26" name="Shape 216"/>
          <p:cNvSpPr>
            <a:spLocks noGrp="1"/>
          </p:cNvSpPr>
          <p:nvPr>
            <p:ph type="title"/>
          </p:nvPr>
        </p:nvSpPr>
        <p:spPr>
          <a:xfrm>
            <a:off x="907742" y="503609"/>
            <a:ext cx="3029258" cy="73660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0D0226"/>
                </a:solidFill>
              </a:defRPr>
            </a:lvl1pPr>
          </a:lstStyle>
          <a:p>
            <a:pPr lvl="0">
              <a:defRPr sz="1800" b="0" cap="none">
                <a:solidFill>
                  <a:srgbClr val="000000"/>
                </a:solidFill>
              </a:defRPr>
            </a:pPr>
            <a:r>
              <a:rPr lang="en-US" sz="3800" b="1" cap="all" dirty="0" smtClean="0">
                <a:solidFill>
                  <a:srgbClr val="0D0226"/>
                </a:solidFill>
              </a:rPr>
              <a:t>PRODUCT</a:t>
            </a:r>
            <a:endParaRPr sz="3800" b="1" cap="all" dirty="0">
              <a:solidFill>
                <a:srgbClr val="0D0226"/>
              </a:solidFill>
            </a:endParaRPr>
          </a:p>
        </p:txBody>
      </p:sp>
      <p:sp>
        <p:nvSpPr>
          <p:cNvPr id="27" name="Shape 217"/>
          <p:cNvSpPr/>
          <p:nvPr/>
        </p:nvSpPr>
        <p:spPr>
          <a:xfrm>
            <a:off x="3313894" y="503609"/>
            <a:ext cx="5200757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>
              <a:defRPr b="0" cap="all">
                <a:solidFill>
                  <a:srgbClr val="0D0226"/>
                </a:solidFill>
                <a:latin typeface="Neris Thin"/>
                <a:ea typeface="Neris Thin"/>
                <a:cs typeface="Neris Thin"/>
                <a:sym typeface="Neris Thin"/>
              </a:defRPr>
            </a:lvl1pPr>
          </a:lstStyle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sz="3800" cap="all" dirty="0">
                <a:solidFill>
                  <a:srgbClr val="0D0226"/>
                </a:solidFill>
              </a:rPr>
              <a:t>-</a:t>
            </a:r>
            <a:r>
              <a:rPr sz="3800" cap="all" dirty="0" smtClean="0">
                <a:solidFill>
                  <a:srgbClr val="0D0226"/>
                </a:solidFill>
              </a:rPr>
              <a:t> </a:t>
            </a:r>
            <a:r>
              <a:rPr lang="en-US" sz="3800" cap="all" dirty="0" smtClean="0">
                <a:solidFill>
                  <a:srgbClr val="0D0226"/>
                </a:solidFill>
              </a:rPr>
              <a:t>ROADMAP</a:t>
            </a:r>
            <a:endParaRPr sz="3800" cap="all" dirty="0">
              <a:solidFill>
                <a:srgbClr val="0D0226"/>
              </a:solidFill>
            </a:endParaRPr>
          </a:p>
        </p:txBody>
      </p:sp>
      <p:sp>
        <p:nvSpPr>
          <p:cNvPr id="239" name="Shape 173"/>
          <p:cNvSpPr/>
          <p:nvPr/>
        </p:nvSpPr>
        <p:spPr>
          <a:xfrm>
            <a:off x="907742" y="2987225"/>
            <a:ext cx="4980208" cy="872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 algn="l">
              <a:defRPr sz="1800" b="0">
                <a:solidFill>
                  <a:srgbClr val="000000"/>
                </a:solidFill>
              </a:defRPr>
            </a:pPr>
            <a:r>
              <a:rPr lang="en-US" sz="5000" spc="-100" dirty="0">
                <a:solidFill>
                  <a:srgbClr val="013360"/>
                </a:solidFill>
                <a:latin typeface="Neris Light"/>
                <a:ea typeface="Neris Light"/>
                <a:cs typeface="Neris Light"/>
                <a:sym typeface="Neris Light"/>
              </a:rPr>
              <a:t>Roadmap Themes</a:t>
            </a:r>
            <a:endParaRPr sz="5000" i="1" spc="-100" dirty="0">
              <a:solidFill>
                <a:srgbClr val="013360"/>
              </a:solidFill>
              <a:latin typeface="Neris Light"/>
              <a:ea typeface="Neris Light"/>
              <a:cs typeface="Neris Light"/>
              <a:sym typeface="Neris Light"/>
            </a:endParaRPr>
          </a:p>
        </p:txBody>
      </p:sp>
      <p:sp>
        <p:nvSpPr>
          <p:cNvPr id="240" name="Shape 92"/>
          <p:cNvSpPr/>
          <p:nvPr/>
        </p:nvSpPr>
        <p:spPr>
          <a:xfrm>
            <a:off x="907742" y="4042830"/>
            <a:ext cx="8650425" cy="28725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lvl="0" algn="l">
              <a:buClr>
                <a:schemeClr val="accent1">
                  <a:lumMod val="60000"/>
                  <a:lumOff val="40000"/>
                </a:schemeClr>
              </a:buClr>
              <a:buFont typeface="Arial"/>
              <a:buChar char="•"/>
              <a:defRPr sz="1800" b="0">
                <a:solidFill>
                  <a:srgbClr val="000000"/>
                </a:solidFill>
              </a:defRPr>
            </a:pPr>
            <a:r>
              <a:rPr lang="en-US" sz="3600" spc="-72" dirty="0">
                <a:latin typeface="Neris Thin"/>
                <a:ea typeface="Neris Thin"/>
                <a:cs typeface="Neris Thin"/>
                <a:sym typeface="Neris Thin"/>
              </a:rPr>
              <a:t> </a:t>
            </a:r>
            <a:r>
              <a:rPr lang="en-US" sz="3600" spc="-72" dirty="0" smtClean="0">
                <a:latin typeface="Neris Thin"/>
                <a:ea typeface="Neris Thin"/>
                <a:cs typeface="Neris Thin"/>
                <a:sym typeface="Neris Thin"/>
              </a:rPr>
              <a:t> Strategic</a:t>
            </a:r>
          </a:p>
          <a:p>
            <a:pPr lvl="0" algn="l">
              <a:buClr>
                <a:schemeClr val="accent1">
                  <a:lumMod val="60000"/>
                  <a:lumOff val="40000"/>
                </a:schemeClr>
              </a:buClr>
              <a:buFont typeface="Arial"/>
              <a:buChar char="•"/>
              <a:defRPr sz="1800" b="0">
                <a:solidFill>
                  <a:srgbClr val="000000"/>
                </a:solidFill>
              </a:defRPr>
            </a:pPr>
            <a:r>
              <a:rPr lang="en-US" sz="3600" spc="-72" dirty="0" smtClean="0">
                <a:latin typeface="Neris Thin"/>
                <a:ea typeface="Neris Thin"/>
                <a:cs typeface="Neris Thin"/>
                <a:sym typeface="Neris Thin"/>
              </a:rPr>
              <a:t>  Feature Enhancements </a:t>
            </a:r>
          </a:p>
          <a:p>
            <a:pPr lvl="0" algn="l">
              <a:buClr>
                <a:schemeClr val="accent1">
                  <a:lumMod val="60000"/>
                  <a:lumOff val="40000"/>
                </a:schemeClr>
              </a:buClr>
              <a:buFont typeface="Arial"/>
              <a:buChar char="•"/>
              <a:defRPr sz="1800" b="0">
                <a:solidFill>
                  <a:srgbClr val="000000"/>
                </a:solidFill>
              </a:defRPr>
            </a:pPr>
            <a:r>
              <a:rPr lang="en-US" sz="3600" spc="-72" dirty="0" smtClean="0">
                <a:latin typeface="Neris Thin"/>
                <a:ea typeface="Neris Thin"/>
                <a:cs typeface="Neris Thin"/>
                <a:sym typeface="Neris Thin"/>
              </a:rPr>
              <a:t>  Integrations</a:t>
            </a:r>
          </a:p>
          <a:p>
            <a:pPr lvl="0" algn="l">
              <a:buClr>
                <a:schemeClr val="accent1">
                  <a:lumMod val="60000"/>
                  <a:lumOff val="40000"/>
                </a:schemeClr>
              </a:buClr>
              <a:buFont typeface="Arial"/>
              <a:buChar char="•"/>
              <a:defRPr sz="1800" b="0">
                <a:solidFill>
                  <a:srgbClr val="000000"/>
                </a:solidFill>
              </a:defRPr>
            </a:pPr>
            <a:r>
              <a:rPr lang="en-US" sz="3600" spc="-72" dirty="0" smtClean="0">
                <a:latin typeface="Neris Thin"/>
                <a:ea typeface="Neris Thin"/>
                <a:cs typeface="Neris Thin"/>
                <a:sym typeface="Neris Thin"/>
              </a:rPr>
              <a:t>  Maintenance</a:t>
            </a:r>
          </a:p>
          <a:p>
            <a:pPr lvl="0" algn="l">
              <a:buClr>
                <a:schemeClr val="accent1">
                  <a:lumMod val="60000"/>
                  <a:lumOff val="40000"/>
                </a:schemeClr>
              </a:buClr>
              <a:buFont typeface="Arial"/>
              <a:buChar char="•"/>
              <a:defRPr sz="1800" b="0">
                <a:solidFill>
                  <a:srgbClr val="000000"/>
                </a:solidFill>
              </a:defRPr>
            </a:pPr>
            <a:endParaRPr sz="3600" spc="-72" dirty="0" smtClean="0">
              <a:solidFill>
                <a:srgbClr val="3B3D40"/>
              </a:solidFill>
              <a:latin typeface="Neris Thin"/>
              <a:ea typeface="Neris Thin"/>
              <a:cs typeface="Neris Thin"/>
              <a:sym typeface="Neris Thin"/>
            </a:endParaRPr>
          </a:p>
        </p:txBody>
      </p:sp>
      <p:sp>
        <p:nvSpPr>
          <p:cNvPr id="241" name="Shape 173"/>
          <p:cNvSpPr/>
          <p:nvPr/>
        </p:nvSpPr>
        <p:spPr>
          <a:xfrm>
            <a:off x="907742" y="7838625"/>
            <a:ext cx="4836579" cy="872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 algn="l">
              <a:defRPr sz="1800" b="0">
                <a:solidFill>
                  <a:srgbClr val="000000"/>
                </a:solidFill>
              </a:defRPr>
            </a:pPr>
            <a:r>
              <a:rPr lang="en-US" sz="5000" spc="-100" dirty="0" smtClean="0">
                <a:solidFill>
                  <a:srgbClr val="013360"/>
                </a:solidFill>
                <a:latin typeface="Neris Light"/>
                <a:ea typeface="Neris Light"/>
                <a:cs typeface="Neris Light"/>
                <a:sym typeface="Neris Light"/>
              </a:rPr>
              <a:t>Product Offerings</a:t>
            </a:r>
            <a:endParaRPr sz="5000" i="1" spc="-100" dirty="0">
              <a:solidFill>
                <a:srgbClr val="013360"/>
              </a:solidFill>
              <a:latin typeface="Neris Light"/>
              <a:ea typeface="Neris Light"/>
              <a:cs typeface="Neris Light"/>
              <a:sym typeface="Neris Light"/>
            </a:endParaRPr>
          </a:p>
        </p:txBody>
      </p:sp>
      <p:sp>
        <p:nvSpPr>
          <p:cNvPr id="242" name="Shape 92"/>
          <p:cNvSpPr/>
          <p:nvPr/>
        </p:nvSpPr>
        <p:spPr>
          <a:xfrm>
            <a:off x="907742" y="8955897"/>
            <a:ext cx="8650425" cy="34265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lvl="0" algn="l">
              <a:buClr>
                <a:schemeClr val="accent1">
                  <a:lumMod val="60000"/>
                  <a:lumOff val="40000"/>
                </a:schemeClr>
              </a:buClr>
              <a:buFont typeface="Arial"/>
              <a:buChar char="•"/>
              <a:defRPr sz="1800" b="0">
                <a:solidFill>
                  <a:srgbClr val="000000"/>
                </a:solidFill>
              </a:defRPr>
            </a:pPr>
            <a:r>
              <a:rPr lang="en-US" sz="3600" spc="-72" dirty="0">
                <a:latin typeface="Neris Thin"/>
                <a:ea typeface="Neris Thin"/>
                <a:cs typeface="Neris Thin"/>
                <a:sym typeface="Neris Thin"/>
              </a:rPr>
              <a:t> </a:t>
            </a:r>
            <a:r>
              <a:rPr lang="en-US" sz="3600" spc="-72" dirty="0" smtClean="0">
                <a:latin typeface="Neris Thin"/>
                <a:ea typeface="Neris Thin"/>
                <a:cs typeface="Neris Thin"/>
                <a:sym typeface="Neris Thin"/>
              </a:rPr>
              <a:t> Content Management (CMS)</a:t>
            </a:r>
          </a:p>
          <a:p>
            <a:pPr lvl="0" algn="l">
              <a:buClr>
                <a:schemeClr val="accent1">
                  <a:lumMod val="60000"/>
                  <a:lumOff val="40000"/>
                </a:schemeClr>
              </a:buClr>
              <a:buFont typeface="Arial"/>
              <a:buChar char="•"/>
              <a:defRPr sz="1800" b="0">
                <a:solidFill>
                  <a:srgbClr val="000000"/>
                </a:solidFill>
              </a:defRPr>
            </a:pPr>
            <a:r>
              <a:rPr lang="en-US" sz="3600" spc="-72" dirty="0" smtClean="0">
                <a:latin typeface="Neris Thin"/>
                <a:ea typeface="Neris Thin"/>
                <a:cs typeface="Neris Thin"/>
                <a:sym typeface="Neris Thin"/>
              </a:rPr>
              <a:t>  Personalization (WCO)</a:t>
            </a:r>
          </a:p>
          <a:p>
            <a:pPr lvl="0" algn="l">
              <a:buClr>
                <a:schemeClr val="accent1">
                  <a:lumMod val="60000"/>
                  <a:lumOff val="40000"/>
                </a:schemeClr>
              </a:buClr>
              <a:buFont typeface="Arial"/>
              <a:buChar char="•"/>
              <a:defRPr sz="1800" b="0">
                <a:solidFill>
                  <a:srgbClr val="000000"/>
                </a:solidFill>
              </a:defRPr>
            </a:pPr>
            <a:r>
              <a:rPr lang="en-US" sz="3600" spc="-72" dirty="0" smtClean="0">
                <a:latin typeface="Neris Thin"/>
                <a:ea typeface="Neris Thin"/>
                <a:cs typeface="Neris Thin"/>
                <a:sym typeface="Neris Thin"/>
              </a:rPr>
              <a:t>  Search</a:t>
            </a:r>
          </a:p>
          <a:p>
            <a:pPr lvl="0" algn="l">
              <a:buClr>
                <a:schemeClr val="accent1">
                  <a:lumMod val="60000"/>
                  <a:lumOff val="40000"/>
                </a:schemeClr>
              </a:buClr>
              <a:buFont typeface="Arial"/>
              <a:buChar char="•"/>
              <a:defRPr sz="1800" b="0">
                <a:solidFill>
                  <a:srgbClr val="000000"/>
                </a:solidFill>
              </a:defRPr>
            </a:pPr>
            <a:r>
              <a:rPr lang="en-US" sz="3600" spc="-72" dirty="0" smtClean="0">
                <a:latin typeface="Neris Thin"/>
                <a:ea typeface="Neris Thin"/>
                <a:cs typeface="Neris Thin"/>
                <a:sym typeface="Neris Thin"/>
              </a:rPr>
              <a:t>  Enterprise Services</a:t>
            </a:r>
          </a:p>
          <a:p>
            <a:pPr lvl="0" algn="l">
              <a:buClr>
                <a:schemeClr val="accent1">
                  <a:lumMod val="60000"/>
                  <a:lumOff val="40000"/>
                </a:schemeClr>
              </a:buClr>
              <a:buFont typeface="Arial"/>
              <a:buChar char="•"/>
              <a:defRPr sz="1800" b="0">
                <a:solidFill>
                  <a:srgbClr val="000000"/>
                </a:solidFill>
              </a:defRPr>
            </a:pPr>
            <a:r>
              <a:rPr lang="en-US" sz="3600" spc="-72" dirty="0" smtClean="0">
                <a:latin typeface="Neris Thin"/>
                <a:ea typeface="Neris Thin"/>
                <a:cs typeface="Neris Thin"/>
                <a:sym typeface="Neris Thin"/>
              </a:rPr>
              <a:t>  Hosting</a:t>
            </a:r>
          </a:p>
          <a:p>
            <a:pPr lvl="0" algn="l">
              <a:buClr>
                <a:schemeClr val="accent1">
                  <a:lumMod val="60000"/>
                  <a:lumOff val="40000"/>
                </a:schemeClr>
              </a:buClr>
              <a:buFont typeface="Arial"/>
              <a:buChar char="•"/>
              <a:defRPr sz="1800" b="0">
                <a:solidFill>
                  <a:srgbClr val="000000"/>
                </a:solidFill>
              </a:defRPr>
            </a:pPr>
            <a:endParaRPr sz="3600" spc="-72" dirty="0" smtClean="0">
              <a:solidFill>
                <a:srgbClr val="3B3D40"/>
              </a:solidFill>
              <a:latin typeface="Neris Thin"/>
              <a:ea typeface="Neris Thin"/>
              <a:cs typeface="Neris Thin"/>
              <a:sym typeface="Neris Thin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3700" y="1749860"/>
            <a:ext cx="17304355" cy="11966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545587"/>
      </p:ext>
    </p:extLst>
  </p:cSld>
  <p:clrMapOvr>
    <a:masterClrMapping/>
  </p:clrMapOvr>
  <p:transition spd="med"/>
  <p:timing>
    <p:tnLst>
      <p:par>
        <p:cTn id="1" dur="indefinite" restart="never" fill="hold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>
            <a:spLocks noGrp="1"/>
          </p:cNvSpPr>
          <p:nvPr>
            <p:ph type="sldNum" sz="quarter" idx="2"/>
          </p:nvPr>
        </p:nvSpPr>
        <p:spPr>
          <a:xfrm>
            <a:off x="23249642" y="12805588"/>
            <a:ext cx="453239" cy="4699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400"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 lvl="0">
              <a:defRPr sz="1800"/>
            </a:pPr>
            <a:fld id="{86CB4B4D-7CA3-9044-876B-883B54F8677D}" type="slidenum">
              <a:rPr sz="2400"/>
              <a:pPr lvl="0">
                <a:defRPr sz="1800"/>
              </a:pPr>
              <a:t>19</a:t>
            </a:fld>
            <a:endParaRPr sz="2400"/>
          </a:p>
        </p:txBody>
      </p:sp>
      <p:sp>
        <p:nvSpPr>
          <p:cNvPr id="8" name="Shape 173"/>
          <p:cNvSpPr/>
          <p:nvPr/>
        </p:nvSpPr>
        <p:spPr>
          <a:xfrm>
            <a:off x="907742" y="5150442"/>
            <a:ext cx="1347164" cy="872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 algn="l">
              <a:defRPr sz="1800" b="0">
                <a:solidFill>
                  <a:srgbClr val="000000"/>
                </a:solidFill>
              </a:defRPr>
            </a:pPr>
            <a:r>
              <a:rPr lang="en-US" sz="5000" spc="-100" dirty="0" smtClean="0">
                <a:solidFill>
                  <a:srgbClr val="013360"/>
                </a:solidFill>
                <a:latin typeface="Neris Light"/>
                <a:ea typeface="Neris Light"/>
                <a:cs typeface="Neris Light"/>
                <a:sym typeface="Neris Light"/>
              </a:rPr>
              <a:t>CMS </a:t>
            </a:r>
            <a:endParaRPr sz="5000" i="1" spc="-100" dirty="0">
              <a:solidFill>
                <a:srgbClr val="013360"/>
              </a:solidFill>
              <a:latin typeface="Neris Light"/>
              <a:ea typeface="Neris Light"/>
              <a:cs typeface="Neris Light"/>
              <a:sym typeface="Neris Light"/>
            </a:endParaRPr>
          </a:p>
        </p:txBody>
      </p:sp>
      <p:sp>
        <p:nvSpPr>
          <p:cNvPr id="14" name="Shape 92"/>
          <p:cNvSpPr/>
          <p:nvPr/>
        </p:nvSpPr>
        <p:spPr>
          <a:xfrm>
            <a:off x="907742" y="6247791"/>
            <a:ext cx="5718892" cy="17645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lvl="0" algn="l">
              <a:buClr>
                <a:schemeClr val="accent1">
                  <a:lumMod val="60000"/>
                  <a:lumOff val="40000"/>
                </a:schemeClr>
              </a:buClr>
              <a:buFont typeface="Arial"/>
              <a:buChar char="•"/>
              <a:defRPr sz="1800" b="0">
                <a:solidFill>
                  <a:srgbClr val="000000"/>
                </a:solidFill>
              </a:defRPr>
            </a:pPr>
            <a:r>
              <a:rPr lang="en-US" sz="3600" spc="-72" dirty="0" smtClean="0">
                <a:latin typeface="Neris Thin"/>
                <a:ea typeface="Neris Thin"/>
                <a:cs typeface="Neris Thin"/>
                <a:sym typeface="Neris Thin"/>
              </a:rPr>
              <a:t>  Publishing Monitor</a:t>
            </a:r>
          </a:p>
          <a:p>
            <a:pPr lvl="0" algn="l">
              <a:buClr>
                <a:schemeClr val="accent1">
                  <a:lumMod val="60000"/>
                  <a:lumOff val="40000"/>
                </a:schemeClr>
              </a:buClr>
              <a:buFont typeface="Arial"/>
              <a:buChar char="•"/>
              <a:defRPr sz="1800" b="0">
                <a:solidFill>
                  <a:srgbClr val="000000"/>
                </a:solidFill>
              </a:defRPr>
            </a:pPr>
            <a:r>
              <a:rPr lang="en-US" sz="3600" spc="-72" dirty="0">
                <a:latin typeface="Neris Thin"/>
                <a:ea typeface="Neris Thin"/>
                <a:cs typeface="Neris Thin"/>
                <a:sym typeface="Neris Thin"/>
              </a:rPr>
              <a:t> </a:t>
            </a:r>
            <a:r>
              <a:rPr lang="en-US" sz="3600" spc="-72" dirty="0" smtClean="0">
                <a:latin typeface="Neris Thin"/>
                <a:ea typeface="Neris Thin"/>
                <a:cs typeface="Neris Thin"/>
                <a:sym typeface="Neris Thin"/>
              </a:rPr>
              <a:t> Marketplace Integrations</a:t>
            </a:r>
            <a:endParaRPr lang="en-US" sz="3600" spc="-72" dirty="0">
              <a:latin typeface="Neris Thin"/>
              <a:ea typeface="Neris Thin"/>
              <a:cs typeface="Neris Thin"/>
              <a:sym typeface="Neris Thin"/>
            </a:endParaRPr>
          </a:p>
          <a:p>
            <a:pPr lvl="0" algn="l">
              <a:buClr>
                <a:schemeClr val="accent1">
                  <a:lumMod val="60000"/>
                  <a:lumOff val="40000"/>
                </a:schemeClr>
              </a:buClr>
              <a:buFont typeface="Arial"/>
              <a:buChar char="•"/>
              <a:defRPr sz="1800" b="0">
                <a:solidFill>
                  <a:srgbClr val="000000"/>
                </a:solidFill>
              </a:defRPr>
            </a:pPr>
            <a:r>
              <a:rPr lang="en-US" sz="3600" spc="-72" dirty="0">
                <a:latin typeface="Neris Thin"/>
                <a:ea typeface="Neris Thin"/>
                <a:cs typeface="Neris Thin"/>
                <a:sym typeface="Neris Thin"/>
              </a:rPr>
              <a:t> </a:t>
            </a:r>
            <a:r>
              <a:rPr lang="en-US" sz="3600" spc="-72" dirty="0" smtClean="0">
                <a:latin typeface="Neris Thin"/>
                <a:ea typeface="Neris Thin"/>
                <a:cs typeface="Neris Thin"/>
                <a:sym typeface="Neris Thin"/>
              </a:rPr>
              <a:t> Developer Experience</a:t>
            </a:r>
            <a:endParaRPr sz="3600" spc="-72" dirty="0" smtClean="0">
              <a:solidFill>
                <a:srgbClr val="3B3D40"/>
              </a:solidFill>
              <a:latin typeface="Neris Thin"/>
              <a:ea typeface="Neris Thin"/>
              <a:cs typeface="Neris Thin"/>
              <a:sym typeface="Neris Thin"/>
            </a:endParaRPr>
          </a:p>
        </p:txBody>
      </p:sp>
      <p:sp>
        <p:nvSpPr>
          <p:cNvPr id="10" name="Shape 216"/>
          <p:cNvSpPr>
            <a:spLocks noGrp="1"/>
          </p:cNvSpPr>
          <p:nvPr>
            <p:ph type="title"/>
          </p:nvPr>
        </p:nvSpPr>
        <p:spPr>
          <a:xfrm>
            <a:off x="907742" y="503609"/>
            <a:ext cx="3029258" cy="73660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0D0226"/>
                </a:solidFill>
              </a:defRPr>
            </a:lvl1pPr>
          </a:lstStyle>
          <a:p>
            <a:pPr lvl="0">
              <a:defRPr sz="1800" b="0" cap="none">
                <a:solidFill>
                  <a:srgbClr val="000000"/>
                </a:solidFill>
              </a:defRPr>
            </a:pPr>
            <a:r>
              <a:rPr lang="en-US" sz="3800" b="1" cap="all" dirty="0" smtClean="0">
                <a:solidFill>
                  <a:srgbClr val="0D0226"/>
                </a:solidFill>
              </a:rPr>
              <a:t>PRODUCT</a:t>
            </a:r>
            <a:endParaRPr sz="3800" b="1" cap="all" dirty="0">
              <a:solidFill>
                <a:srgbClr val="0D0226"/>
              </a:solidFill>
            </a:endParaRPr>
          </a:p>
        </p:txBody>
      </p:sp>
      <p:sp>
        <p:nvSpPr>
          <p:cNvPr id="13" name="Shape 217"/>
          <p:cNvSpPr/>
          <p:nvPr/>
        </p:nvSpPr>
        <p:spPr>
          <a:xfrm>
            <a:off x="3313894" y="503609"/>
            <a:ext cx="5200757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>
              <a:defRPr b="0" cap="all">
                <a:solidFill>
                  <a:srgbClr val="0D0226"/>
                </a:solidFill>
                <a:latin typeface="Neris Thin"/>
                <a:ea typeface="Neris Thin"/>
                <a:cs typeface="Neris Thin"/>
                <a:sym typeface="Neris Thin"/>
              </a:defRPr>
            </a:lvl1pPr>
          </a:lstStyle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sz="3800" cap="all" dirty="0">
                <a:solidFill>
                  <a:srgbClr val="0D0226"/>
                </a:solidFill>
              </a:rPr>
              <a:t>-</a:t>
            </a:r>
            <a:r>
              <a:rPr sz="3800" cap="all" dirty="0" smtClean="0">
                <a:solidFill>
                  <a:srgbClr val="0D0226"/>
                </a:solidFill>
              </a:rPr>
              <a:t> </a:t>
            </a:r>
            <a:r>
              <a:rPr lang="en-US" sz="3800" cap="all" dirty="0" smtClean="0">
                <a:solidFill>
                  <a:srgbClr val="0D0226"/>
                </a:solidFill>
              </a:rPr>
              <a:t>ROADMAP</a:t>
            </a:r>
            <a:endParaRPr sz="3800" cap="all" dirty="0">
              <a:solidFill>
                <a:srgbClr val="0D0226"/>
              </a:solidFill>
            </a:endParaRPr>
          </a:p>
        </p:txBody>
      </p:sp>
      <p:sp>
        <p:nvSpPr>
          <p:cNvPr id="15" name="Shape 92"/>
          <p:cNvSpPr/>
          <p:nvPr/>
        </p:nvSpPr>
        <p:spPr>
          <a:xfrm>
            <a:off x="1187142" y="7935465"/>
            <a:ext cx="5390451" cy="23185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marL="571500" lvl="0" indent="-571500" algn="l">
              <a:buClr>
                <a:schemeClr val="accent1">
                  <a:lumMod val="60000"/>
                  <a:lumOff val="40000"/>
                </a:schemeClr>
              </a:buClr>
              <a:buFont typeface="Courier New"/>
              <a:buChar char="o"/>
              <a:defRPr sz="1800" b="0">
                <a:solidFill>
                  <a:srgbClr val="000000"/>
                </a:solidFill>
              </a:defRPr>
            </a:pPr>
            <a:r>
              <a:rPr lang="en-US" sz="3600" spc="-72" dirty="0" smtClean="0">
                <a:latin typeface="Neris Thin"/>
                <a:ea typeface="Neris Thin"/>
                <a:cs typeface="Neris Thin"/>
                <a:sym typeface="Neris Thin"/>
              </a:rPr>
              <a:t>Jump </a:t>
            </a:r>
            <a:r>
              <a:rPr lang="en-US" sz="3600" spc="-72" dirty="0">
                <a:latin typeface="Neris Thin"/>
                <a:ea typeface="Neris Thin"/>
                <a:cs typeface="Neris Thin"/>
                <a:sym typeface="Neris Thin"/>
              </a:rPr>
              <a:t>Start </a:t>
            </a:r>
            <a:r>
              <a:rPr lang="en-US" sz="3600" spc="-72" dirty="0" smtClean="0">
                <a:latin typeface="Neris Thin"/>
                <a:ea typeface="Neris Thin"/>
                <a:cs typeface="Neris Thin"/>
                <a:sym typeface="Neris Thin"/>
              </a:rPr>
              <a:t>Tools</a:t>
            </a:r>
            <a:endParaRPr lang="en-US" sz="3600" spc="-72" dirty="0">
              <a:latin typeface="Neris Thin"/>
              <a:ea typeface="Neris Thin"/>
              <a:cs typeface="Neris Thin"/>
              <a:sym typeface="Neris Thin"/>
            </a:endParaRPr>
          </a:p>
          <a:p>
            <a:pPr marL="571500" lvl="0" indent="-571500" algn="l">
              <a:buClr>
                <a:schemeClr val="accent1">
                  <a:lumMod val="60000"/>
                  <a:lumOff val="40000"/>
                </a:schemeClr>
              </a:buClr>
              <a:buFont typeface="Courier New"/>
              <a:buChar char="o"/>
              <a:defRPr sz="1800" b="0">
                <a:solidFill>
                  <a:srgbClr val="000000"/>
                </a:solidFill>
              </a:defRPr>
            </a:pPr>
            <a:r>
              <a:rPr lang="en-US" sz="3600" spc="-72" dirty="0" smtClean="0">
                <a:latin typeface="Neris Thin"/>
                <a:ea typeface="Neris Thin"/>
                <a:cs typeface="Neris Thin"/>
                <a:sym typeface="Neris Thin"/>
              </a:rPr>
              <a:t>Import </a:t>
            </a:r>
            <a:r>
              <a:rPr lang="en-US" sz="3600" spc="-72" dirty="0">
                <a:latin typeface="Neris Thin"/>
                <a:ea typeface="Neris Thin"/>
                <a:cs typeface="Neris Thin"/>
                <a:sym typeface="Neris Thin"/>
              </a:rPr>
              <a:t>/ Export </a:t>
            </a:r>
            <a:r>
              <a:rPr lang="en-US" sz="3600" spc="-72" dirty="0" smtClean="0">
                <a:latin typeface="Neris Thin"/>
                <a:ea typeface="Neris Thin"/>
                <a:cs typeface="Neris Thin"/>
                <a:sym typeface="Neris Thin"/>
              </a:rPr>
              <a:t>Tools</a:t>
            </a:r>
            <a:endParaRPr lang="en-US" sz="3600" spc="-72" dirty="0">
              <a:latin typeface="Neris Thin"/>
              <a:ea typeface="Neris Thin"/>
              <a:cs typeface="Neris Thin"/>
              <a:sym typeface="Neris Thin"/>
            </a:endParaRPr>
          </a:p>
          <a:p>
            <a:pPr marL="571500" lvl="0" indent="-571500" algn="l">
              <a:buClr>
                <a:schemeClr val="accent1">
                  <a:lumMod val="60000"/>
                  <a:lumOff val="40000"/>
                </a:schemeClr>
              </a:buClr>
              <a:buFont typeface="Courier New"/>
              <a:buChar char="o"/>
              <a:defRPr sz="1800" b="0">
                <a:solidFill>
                  <a:srgbClr val="000000"/>
                </a:solidFill>
              </a:defRPr>
            </a:pPr>
            <a:r>
              <a:rPr lang="en-US" sz="3600" spc="-72" dirty="0" smtClean="0">
                <a:latin typeface="Neris Thin"/>
                <a:ea typeface="Neris Thin"/>
                <a:cs typeface="Neris Thin"/>
                <a:sym typeface="Neris Thin"/>
              </a:rPr>
              <a:t>Branching </a:t>
            </a:r>
            <a:r>
              <a:rPr lang="en-US" sz="3600" spc="-72" dirty="0">
                <a:latin typeface="Neris Thin"/>
                <a:ea typeface="Neris Thin"/>
                <a:cs typeface="Neris Thin"/>
                <a:sym typeface="Neris Thin"/>
              </a:rPr>
              <a:t>for </a:t>
            </a:r>
            <a:r>
              <a:rPr lang="en-US" sz="3600" spc="-72" dirty="0" smtClean="0">
                <a:latin typeface="Neris Thin"/>
                <a:ea typeface="Neris Thin"/>
                <a:cs typeface="Neris Thin"/>
                <a:sym typeface="Neris Thin"/>
              </a:rPr>
              <a:t>Templates</a:t>
            </a:r>
            <a:endParaRPr lang="en-US" sz="3600" spc="-72" dirty="0">
              <a:latin typeface="Neris Thin"/>
              <a:ea typeface="Neris Thin"/>
              <a:cs typeface="Neris Thin"/>
              <a:sym typeface="Neris Thin"/>
            </a:endParaRPr>
          </a:p>
          <a:p>
            <a:pPr marL="571500" lvl="0" indent="-571500" algn="l">
              <a:buClr>
                <a:schemeClr val="accent1">
                  <a:lumMod val="60000"/>
                  <a:lumOff val="40000"/>
                </a:schemeClr>
              </a:buClr>
              <a:buFont typeface="Courier New"/>
              <a:buChar char="o"/>
              <a:defRPr sz="1800" b="0">
                <a:solidFill>
                  <a:srgbClr val="000000"/>
                </a:solidFill>
              </a:defRPr>
            </a:pPr>
            <a:r>
              <a:rPr lang="en-US" sz="3600" spc="-72" dirty="0" smtClean="0">
                <a:latin typeface="Neris Thin"/>
                <a:ea typeface="Neris Thin"/>
                <a:cs typeface="Neris Thin"/>
                <a:sym typeface="Neris Thin"/>
              </a:rPr>
              <a:t>Linked Content</a:t>
            </a:r>
            <a:endParaRPr lang="en-US" sz="3600" spc="-72" dirty="0">
              <a:latin typeface="Neris Thin"/>
              <a:ea typeface="Neris Thin"/>
              <a:cs typeface="Neris Thin"/>
              <a:sym typeface="Neris Thin"/>
            </a:endParaRPr>
          </a:p>
        </p:txBody>
      </p:sp>
      <p:sp>
        <p:nvSpPr>
          <p:cNvPr id="18" name="Shape 92"/>
          <p:cNvSpPr/>
          <p:nvPr/>
        </p:nvSpPr>
        <p:spPr>
          <a:xfrm>
            <a:off x="907742" y="10309934"/>
            <a:ext cx="5718893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lvl="0" algn="l">
              <a:buClr>
                <a:schemeClr val="accent1">
                  <a:lumMod val="60000"/>
                  <a:lumOff val="40000"/>
                </a:schemeClr>
              </a:buClr>
              <a:buFont typeface="Arial"/>
              <a:buChar char="•"/>
              <a:defRPr sz="1800" b="0">
                <a:solidFill>
                  <a:srgbClr val="000000"/>
                </a:solidFill>
              </a:defRPr>
            </a:pPr>
            <a:r>
              <a:rPr lang="en-US" sz="3600" spc="-72" dirty="0" smtClean="0">
                <a:latin typeface="Neris Thin"/>
                <a:ea typeface="Neris Thin"/>
                <a:cs typeface="Neris Thin"/>
                <a:sym typeface="Neris Thin"/>
              </a:rPr>
              <a:t> </a:t>
            </a:r>
            <a:r>
              <a:rPr lang="en-US" sz="3600" spc="-72" dirty="0">
                <a:latin typeface="Neris Thin"/>
                <a:ea typeface="Neris Thin"/>
                <a:cs typeface="Neris Thin"/>
                <a:sym typeface="Neris Thin"/>
              </a:rPr>
              <a:t> </a:t>
            </a:r>
            <a:r>
              <a:rPr lang="en-US" sz="3600" spc="-72" dirty="0" smtClean="0">
                <a:latin typeface="Neris Thin"/>
                <a:ea typeface="Neris Thin"/>
                <a:cs typeface="Neris Thin"/>
                <a:sym typeface="Neris Thin"/>
              </a:rPr>
              <a:t>Version Control</a:t>
            </a:r>
          </a:p>
        </p:txBody>
      </p:sp>
      <p:sp>
        <p:nvSpPr>
          <p:cNvPr id="9" name="Shape 173"/>
          <p:cNvSpPr/>
          <p:nvPr/>
        </p:nvSpPr>
        <p:spPr>
          <a:xfrm>
            <a:off x="6626634" y="5150442"/>
            <a:ext cx="4222308" cy="872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 algn="l">
              <a:defRPr sz="1800" b="0">
                <a:solidFill>
                  <a:srgbClr val="000000"/>
                </a:solidFill>
              </a:defRPr>
            </a:pPr>
            <a:r>
              <a:rPr lang="en-US" sz="5000" spc="-100" dirty="0" smtClean="0">
                <a:solidFill>
                  <a:srgbClr val="013360"/>
                </a:solidFill>
                <a:latin typeface="Neris Light"/>
                <a:ea typeface="Neris Light"/>
                <a:cs typeface="Neris Light"/>
                <a:sym typeface="Neris Light"/>
              </a:rPr>
              <a:t>Personalization</a:t>
            </a:r>
            <a:endParaRPr sz="5000" i="1" spc="-100" dirty="0">
              <a:solidFill>
                <a:srgbClr val="013360"/>
              </a:solidFill>
              <a:latin typeface="Neris Light"/>
              <a:ea typeface="Neris Light"/>
              <a:cs typeface="Neris Light"/>
              <a:sym typeface="Neris Light"/>
            </a:endParaRPr>
          </a:p>
        </p:txBody>
      </p:sp>
      <p:sp>
        <p:nvSpPr>
          <p:cNvPr id="11" name="Shape 173"/>
          <p:cNvSpPr/>
          <p:nvPr/>
        </p:nvSpPr>
        <p:spPr>
          <a:xfrm>
            <a:off x="12468634" y="5150442"/>
            <a:ext cx="1947327" cy="872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 algn="l">
              <a:defRPr sz="1800" b="0">
                <a:solidFill>
                  <a:srgbClr val="000000"/>
                </a:solidFill>
              </a:defRPr>
            </a:pPr>
            <a:r>
              <a:rPr lang="en-US" sz="5000" spc="-100" dirty="0" smtClean="0">
                <a:solidFill>
                  <a:srgbClr val="013360"/>
                </a:solidFill>
                <a:latin typeface="Neris Light"/>
                <a:ea typeface="Neris Light"/>
                <a:cs typeface="Neris Light"/>
                <a:sym typeface="Neris Light"/>
              </a:rPr>
              <a:t>Search</a:t>
            </a:r>
            <a:endParaRPr sz="5000" i="1" spc="-100" dirty="0">
              <a:solidFill>
                <a:srgbClr val="013360"/>
              </a:solidFill>
              <a:latin typeface="Neris Light"/>
              <a:ea typeface="Neris Light"/>
              <a:cs typeface="Neris Light"/>
              <a:sym typeface="Neris Light"/>
            </a:endParaRPr>
          </a:p>
        </p:txBody>
      </p:sp>
      <p:sp>
        <p:nvSpPr>
          <p:cNvPr id="12" name="Shape 173"/>
          <p:cNvSpPr/>
          <p:nvPr/>
        </p:nvSpPr>
        <p:spPr>
          <a:xfrm>
            <a:off x="18309508" y="5150442"/>
            <a:ext cx="5558586" cy="872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lvl="0" algn="l">
              <a:defRPr sz="1800" b="0">
                <a:solidFill>
                  <a:srgbClr val="000000"/>
                </a:solidFill>
              </a:defRPr>
            </a:pPr>
            <a:r>
              <a:rPr lang="en-US" sz="5000" spc="-100" dirty="0" smtClean="0">
                <a:solidFill>
                  <a:srgbClr val="013360"/>
                </a:solidFill>
                <a:latin typeface="Neris Light"/>
                <a:ea typeface="Neris Light"/>
                <a:cs typeface="Neris Light"/>
                <a:sym typeface="Neris Light"/>
              </a:rPr>
              <a:t>Hosting &amp; Services</a:t>
            </a:r>
            <a:endParaRPr sz="5000" i="1" spc="-100" dirty="0">
              <a:solidFill>
                <a:srgbClr val="013360"/>
              </a:solidFill>
              <a:latin typeface="Neris Light"/>
              <a:ea typeface="Neris Light"/>
              <a:cs typeface="Neris Light"/>
              <a:sym typeface="Neris Light"/>
            </a:endParaRPr>
          </a:p>
        </p:txBody>
      </p:sp>
      <p:sp>
        <p:nvSpPr>
          <p:cNvPr id="16" name="Shape 92"/>
          <p:cNvSpPr/>
          <p:nvPr/>
        </p:nvSpPr>
        <p:spPr>
          <a:xfrm>
            <a:off x="6577593" y="6247791"/>
            <a:ext cx="5718892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lvl="0" algn="l">
              <a:buClr>
                <a:schemeClr val="accent1">
                  <a:lumMod val="60000"/>
                  <a:lumOff val="40000"/>
                </a:schemeClr>
              </a:buClr>
              <a:buFont typeface="Arial"/>
              <a:buChar char="•"/>
              <a:defRPr sz="1800" b="0">
                <a:solidFill>
                  <a:srgbClr val="000000"/>
                </a:solidFill>
              </a:defRPr>
            </a:pPr>
            <a:r>
              <a:rPr lang="en-US" sz="3600" spc="-72" dirty="0" smtClean="0">
                <a:latin typeface="Neris Thin"/>
                <a:ea typeface="Neris Thin"/>
                <a:cs typeface="Neris Thin"/>
                <a:sym typeface="Neris Thin"/>
              </a:rPr>
              <a:t>  WCO </a:t>
            </a:r>
            <a:r>
              <a:rPr lang="en-US" sz="3600" spc="-72" dirty="0">
                <a:latin typeface="Neris Thin"/>
                <a:ea typeface="Neris Thin"/>
                <a:cs typeface="Neris Thin"/>
                <a:sym typeface="Neris Thin"/>
              </a:rPr>
              <a:t>in the </a:t>
            </a:r>
            <a:r>
              <a:rPr lang="en-US" sz="3600" spc="-72" dirty="0" smtClean="0">
                <a:latin typeface="Neris Thin"/>
                <a:ea typeface="Neris Thin"/>
                <a:cs typeface="Neris Thin"/>
                <a:sym typeface="Neris Thin"/>
              </a:rPr>
              <a:t>CMS</a:t>
            </a:r>
            <a:endParaRPr lang="en-US" sz="3600" spc="-72" dirty="0">
              <a:latin typeface="Neris Thin"/>
              <a:ea typeface="Neris Thin"/>
              <a:cs typeface="Neris Thin"/>
              <a:sym typeface="Neris Thin"/>
            </a:endParaRPr>
          </a:p>
        </p:txBody>
      </p:sp>
      <p:sp>
        <p:nvSpPr>
          <p:cNvPr id="17" name="Shape 92"/>
          <p:cNvSpPr/>
          <p:nvPr/>
        </p:nvSpPr>
        <p:spPr>
          <a:xfrm>
            <a:off x="18382198" y="6247791"/>
            <a:ext cx="5718892" cy="39805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lvl="0" algn="l">
              <a:buClr>
                <a:schemeClr val="accent1">
                  <a:lumMod val="60000"/>
                  <a:lumOff val="40000"/>
                </a:schemeClr>
              </a:buClr>
              <a:buFont typeface="Arial"/>
              <a:buChar char="•"/>
              <a:defRPr sz="1800" b="0">
                <a:solidFill>
                  <a:srgbClr val="000000"/>
                </a:solidFill>
              </a:defRPr>
            </a:pPr>
            <a:r>
              <a:rPr lang="en-US" sz="3600" spc="-72" dirty="0" smtClean="0">
                <a:latin typeface="Neris Thin"/>
                <a:ea typeface="Neris Thin"/>
                <a:cs typeface="Neris Thin"/>
                <a:sym typeface="Neris Thin"/>
              </a:rPr>
              <a:t>  Encrypted Data at Rest</a:t>
            </a:r>
          </a:p>
          <a:p>
            <a:pPr lvl="0" algn="l">
              <a:buClr>
                <a:schemeClr val="accent1">
                  <a:lumMod val="60000"/>
                  <a:lumOff val="40000"/>
                </a:schemeClr>
              </a:buClr>
              <a:buFont typeface="Arial"/>
              <a:buChar char="•"/>
              <a:defRPr sz="1800" b="0">
                <a:solidFill>
                  <a:srgbClr val="000000"/>
                </a:solidFill>
              </a:defRPr>
            </a:pPr>
            <a:r>
              <a:rPr lang="en-US" sz="3600" spc="-72" dirty="0">
                <a:latin typeface="Neris Thin"/>
                <a:ea typeface="Neris Thin"/>
                <a:cs typeface="Neris Thin"/>
                <a:sym typeface="Neris Thin"/>
              </a:rPr>
              <a:t> </a:t>
            </a:r>
            <a:r>
              <a:rPr lang="en-US" sz="3600" spc="-72" dirty="0" smtClean="0">
                <a:latin typeface="Neris Thin"/>
                <a:ea typeface="Neris Thin"/>
                <a:cs typeface="Neris Thin"/>
                <a:sym typeface="Neris Thin"/>
              </a:rPr>
              <a:t> Multi-Region support</a:t>
            </a:r>
          </a:p>
          <a:p>
            <a:pPr lvl="0" algn="l">
              <a:buClr>
                <a:schemeClr val="accent1">
                  <a:lumMod val="60000"/>
                  <a:lumOff val="40000"/>
                </a:schemeClr>
              </a:buClr>
              <a:buFont typeface="Arial"/>
              <a:buChar char="•"/>
              <a:defRPr sz="1800" b="0">
                <a:solidFill>
                  <a:srgbClr val="000000"/>
                </a:solidFill>
              </a:defRPr>
            </a:pPr>
            <a:r>
              <a:rPr lang="en-US" sz="3600" spc="-72" dirty="0">
                <a:latin typeface="Neris Thin"/>
                <a:ea typeface="Neris Thin"/>
                <a:cs typeface="Neris Thin"/>
                <a:sym typeface="Neris Thin"/>
              </a:rPr>
              <a:t> </a:t>
            </a:r>
            <a:r>
              <a:rPr lang="en-US" sz="3600" spc="-72" dirty="0" smtClean="0">
                <a:latin typeface="Neris Thin"/>
                <a:ea typeface="Neris Thin"/>
                <a:cs typeface="Neris Thin"/>
                <a:sym typeface="Neris Thin"/>
              </a:rPr>
              <a:t> Content Delivery Network</a:t>
            </a:r>
            <a:endParaRPr lang="en-US" sz="3600" spc="-72" dirty="0">
              <a:latin typeface="Neris Thin"/>
              <a:ea typeface="Neris Thin"/>
              <a:cs typeface="Neris Thin"/>
              <a:sym typeface="Neris Thin"/>
            </a:endParaRPr>
          </a:p>
          <a:p>
            <a:pPr lvl="0" algn="l">
              <a:buClr>
                <a:schemeClr val="accent1">
                  <a:lumMod val="60000"/>
                  <a:lumOff val="40000"/>
                </a:schemeClr>
              </a:buClr>
              <a:buFont typeface="Arial"/>
              <a:buChar char="•"/>
              <a:defRPr sz="1800" b="0">
                <a:solidFill>
                  <a:srgbClr val="000000"/>
                </a:solidFill>
              </a:defRPr>
            </a:pPr>
            <a:r>
              <a:rPr lang="en-US" sz="3600" spc="-72" dirty="0" smtClean="0">
                <a:latin typeface="Neris Thin"/>
                <a:ea typeface="Neris Thin"/>
                <a:cs typeface="Neris Thin"/>
                <a:sym typeface="Neris Thin"/>
              </a:rPr>
              <a:t>  Auto-Scaling</a:t>
            </a:r>
          </a:p>
          <a:p>
            <a:pPr lvl="0" algn="l">
              <a:buClr>
                <a:schemeClr val="accent1">
                  <a:lumMod val="60000"/>
                  <a:lumOff val="40000"/>
                </a:schemeClr>
              </a:buClr>
              <a:buFont typeface="Arial"/>
              <a:buChar char="•"/>
              <a:defRPr sz="1800" b="0">
                <a:solidFill>
                  <a:srgbClr val="000000"/>
                </a:solidFill>
              </a:defRPr>
            </a:pPr>
            <a:r>
              <a:rPr lang="en-US" sz="3600" spc="-72" dirty="0">
                <a:latin typeface="Neris Thin"/>
                <a:ea typeface="Neris Thin"/>
                <a:cs typeface="Neris Thin"/>
                <a:sym typeface="Neris Thin"/>
              </a:rPr>
              <a:t> </a:t>
            </a:r>
            <a:r>
              <a:rPr lang="en-US" sz="3600" spc="-72" dirty="0" smtClean="0">
                <a:latin typeface="Neris Thin"/>
                <a:ea typeface="Neris Thin"/>
                <a:cs typeface="Neris Thin"/>
                <a:sym typeface="Neris Thin"/>
              </a:rPr>
              <a:t> Deep Monitoring</a:t>
            </a:r>
          </a:p>
          <a:p>
            <a:pPr lvl="0" algn="l">
              <a:buClr>
                <a:schemeClr val="accent1">
                  <a:lumMod val="60000"/>
                  <a:lumOff val="40000"/>
                </a:schemeClr>
              </a:buClr>
              <a:buFont typeface="Arial"/>
              <a:buChar char="•"/>
              <a:defRPr sz="1800" b="0">
                <a:solidFill>
                  <a:srgbClr val="000000"/>
                </a:solidFill>
              </a:defRPr>
            </a:pPr>
            <a:r>
              <a:rPr lang="en-US" sz="3600" spc="-72" dirty="0">
                <a:latin typeface="Neris Thin"/>
                <a:ea typeface="Neris Thin"/>
                <a:cs typeface="Neris Thin"/>
                <a:sym typeface="Neris Thin"/>
              </a:rPr>
              <a:t> </a:t>
            </a:r>
            <a:r>
              <a:rPr lang="en-US" sz="3600" spc="-72" dirty="0" smtClean="0">
                <a:latin typeface="Neris Thin"/>
                <a:ea typeface="Neris Thin"/>
                <a:cs typeface="Neris Thin"/>
                <a:sym typeface="Neris Thin"/>
              </a:rPr>
              <a:t> Non-Production hosting</a:t>
            </a:r>
          </a:p>
          <a:p>
            <a:pPr lvl="0" algn="l">
              <a:buClr>
                <a:schemeClr val="accent1">
                  <a:lumMod val="60000"/>
                  <a:lumOff val="40000"/>
                </a:schemeClr>
              </a:buClr>
              <a:buFont typeface="Arial"/>
              <a:buChar char="•"/>
              <a:defRPr sz="1800" b="0">
                <a:solidFill>
                  <a:srgbClr val="000000"/>
                </a:solidFill>
              </a:defRPr>
            </a:pPr>
            <a:r>
              <a:rPr lang="en-US" sz="3600" spc="-72" dirty="0">
                <a:latin typeface="Neris Thin"/>
                <a:ea typeface="Neris Thin"/>
                <a:cs typeface="Neris Thin"/>
                <a:sym typeface="Neris Thin"/>
              </a:rPr>
              <a:t> </a:t>
            </a:r>
            <a:r>
              <a:rPr lang="en-US" sz="3600" spc="-72" dirty="0" smtClean="0">
                <a:latin typeface="Neris Thin"/>
                <a:ea typeface="Neris Thin"/>
                <a:cs typeface="Neris Thin"/>
                <a:sym typeface="Neris Thin"/>
              </a:rPr>
              <a:t> DDOS testing</a:t>
            </a:r>
          </a:p>
        </p:txBody>
      </p:sp>
      <p:sp>
        <p:nvSpPr>
          <p:cNvPr id="19" name="Shape 92"/>
          <p:cNvSpPr/>
          <p:nvPr/>
        </p:nvSpPr>
        <p:spPr>
          <a:xfrm>
            <a:off x="12296485" y="6247791"/>
            <a:ext cx="3603915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lvl="0" algn="l">
              <a:buClr>
                <a:schemeClr val="accent1">
                  <a:lumMod val="60000"/>
                  <a:lumOff val="40000"/>
                </a:schemeClr>
              </a:buClr>
              <a:buFont typeface="Arial"/>
              <a:buChar char="•"/>
              <a:defRPr sz="1800" b="0">
                <a:solidFill>
                  <a:srgbClr val="000000"/>
                </a:solidFill>
              </a:defRPr>
            </a:pPr>
            <a:r>
              <a:rPr lang="en-US" sz="3600" spc="-72" dirty="0" smtClean="0">
                <a:latin typeface="Neris Thin"/>
                <a:ea typeface="Neris Thin"/>
                <a:cs typeface="Neris Thin"/>
                <a:sym typeface="Neris Thin"/>
              </a:rPr>
              <a:t> </a:t>
            </a:r>
            <a:r>
              <a:rPr lang="en-US" sz="3600" spc="-72" smtClean="0">
                <a:latin typeface="Neris Thin"/>
                <a:ea typeface="Neris Thin"/>
                <a:cs typeface="Neris Thin"/>
                <a:sym typeface="Neris Thin"/>
              </a:rPr>
              <a:t> New </a:t>
            </a:r>
            <a:r>
              <a:rPr lang="en-US" sz="3600" spc="-72" dirty="0" smtClean="0">
                <a:latin typeface="Neris Thin"/>
                <a:ea typeface="Neris Thin"/>
                <a:cs typeface="Neris Thin"/>
                <a:sym typeface="Neris Thin"/>
              </a:rPr>
              <a:t>Version</a:t>
            </a:r>
            <a:endParaRPr sz="3600" spc="-72" dirty="0" smtClean="0">
              <a:solidFill>
                <a:srgbClr val="3B3D40"/>
              </a:solidFill>
              <a:latin typeface="Neris Thin"/>
              <a:ea typeface="Neris Thin"/>
              <a:cs typeface="Neris Thin"/>
              <a:sym typeface="Neris Thin"/>
            </a:endParaRPr>
          </a:p>
        </p:txBody>
      </p:sp>
      <p:sp>
        <p:nvSpPr>
          <p:cNvPr id="20" name="Shape 92"/>
          <p:cNvSpPr/>
          <p:nvPr/>
        </p:nvSpPr>
        <p:spPr>
          <a:xfrm>
            <a:off x="6880635" y="6879860"/>
            <a:ext cx="6225765" cy="23185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marL="571500" lvl="0" indent="-571500" algn="l">
              <a:buClr>
                <a:schemeClr val="accent1">
                  <a:lumMod val="60000"/>
                  <a:lumOff val="40000"/>
                </a:schemeClr>
              </a:buClr>
              <a:buFont typeface="Courier New"/>
              <a:buChar char="o"/>
              <a:defRPr sz="1800" b="0">
                <a:solidFill>
                  <a:srgbClr val="000000"/>
                </a:solidFill>
              </a:defRPr>
            </a:pPr>
            <a:r>
              <a:rPr lang="en-US" sz="3600" spc="-72" dirty="0" smtClean="0">
                <a:latin typeface="Neris Thin"/>
                <a:ea typeface="Neris Thin"/>
                <a:cs typeface="Neris Thin"/>
                <a:sym typeface="Neris Thin"/>
              </a:rPr>
              <a:t>A/B Testing</a:t>
            </a:r>
          </a:p>
          <a:p>
            <a:pPr marL="571500" lvl="0" indent="-571500" algn="l">
              <a:buClr>
                <a:schemeClr val="accent1">
                  <a:lumMod val="60000"/>
                  <a:lumOff val="40000"/>
                </a:schemeClr>
              </a:buClr>
              <a:buFont typeface="Courier New"/>
              <a:buChar char="o"/>
              <a:defRPr sz="1800" b="0">
                <a:solidFill>
                  <a:srgbClr val="000000"/>
                </a:solidFill>
              </a:defRPr>
            </a:pPr>
            <a:r>
              <a:rPr lang="en-US" sz="3600" spc="-72" dirty="0" smtClean="0">
                <a:latin typeface="Neris Thin"/>
                <a:ea typeface="Neris Thin"/>
                <a:cs typeface="Neris Thin"/>
                <a:sym typeface="Neris Thin"/>
              </a:rPr>
              <a:t>Profiling Targeting Rules</a:t>
            </a:r>
            <a:endParaRPr lang="en-US" sz="3600" spc="-72" dirty="0">
              <a:latin typeface="Neris Thin"/>
              <a:ea typeface="Neris Thin"/>
              <a:cs typeface="Neris Thin"/>
              <a:sym typeface="Neris Thin"/>
            </a:endParaRPr>
          </a:p>
          <a:p>
            <a:pPr marL="571500" lvl="0" indent="-571500" algn="l">
              <a:buClr>
                <a:schemeClr val="accent1">
                  <a:lumMod val="60000"/>
                  <a:lumOff val="40000"/>
                </a:schemeClr>
              </a:buClr>
              <a:buFont typeface="Courier New"/>
              <a:buChar char="o"/>
              <a:defRPr sz="1800" b="0">
                <a:solidFill>
                  <a:srgbClr val="000000"/>
                </a:solidFill>
              </a:defRPr>
            </a:pPr>
            <a:r>
              <a:rPr lang="en-US" sz="3600" spc="-72" dirty="0" smtClean="0">
                <a:latin typeface="Neris Thin"/>
                <a:ea typeface="Neris Thin"/>
                <a:cs typeface="Neris Thin"/>
                <a:sym typeface="Neris Thin"/>
              </a:rPr>
              <a:t>Form Builder </a:t>
            </a:r>
          </a:p>
          <a:p>
            <a:pPr marL="571500" lvl="0" indent="-571500" algn="l">
              <a:buClr>
                <a:schemeClr val="accent1">
                  <a:lumMod val="60000"/>
                  <a:lumOff val="40000"/>
                </a:schemeClr>
              </a:buClr>
              <a:buFont typeface="Courier New"/>
              <a:buChar char="o"/>
              <a:defRPr sz="1800" b="0">
                <a:solidFill>
                  <a:srgbClr val="000000"/>
                </a:solidFill>
              </a:defRPr>
            </a:pPr>
            <a:r>
              <a:rPr lang="en-US" sz="3600" spc="-72" dirty="0" smtClean="0">
                <a:latin typeface="Neris Thin"/>
                <a:ea typeface="Neris Thin"/>
                <a:cs typeface="Neris Thin"/>
                <a:sym typeface="Neris Thin"/>
              </a:rPr>
              <a:t>Asset Level Reporting</a:t>
            </a:r>
          </a:p>
        </p:txBody>
      </p:sp>
      <p:sp>
        <p:nvSpPr>
          <p:cNvPr id="21" name="Shape 92"/>
          <p:cNvSpPr/>
          <p:nvPr/>
        </p:nvSpPr>
        <p:spPr>
          <a:xfrm>
            <a:off x="907742" y="12371204"/>
            <a:ext cx="5718893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lvl="0" algn="l">
              <a:buClr>
                <a:schemeClr val="accent1">
                  <a:lumMod val="60000"/>
                  <a:lumOff val="40000"/>
                </a:schemeClr>
              </a:buClr>
              <a:buFont typeface="Arial"/>
              <a:buChar char="•"/>
              <a:defRPr sz="1800" b="0">
                <a:solidFill>
                  <a:srgbClr val="000000"/>
                </a:solidFill>
              </a:defRPr>
            </a:pPr>
            <a:r>
              <a:rPr lang="en-US" sz="3600" spc="-72" dirty="0" smtClean="0">
                <a:latin typeface="Neris Thin"/>
                <a:ea typeface="Neris Thin"/>
                <a:cs typeface="Neris Thin"/>
                <a:sym typeface="Neris Thin"/>
              </a:rPr>
              <a:t>  Next Version</a:t>
            </a:r>
            <a:endParaRPr sz="3600" spc="-72" dirty="0" smtClean="0">
              <a:solidFill>
                <a:srgbClr val="3B3D40"/>
              </a:solidFill>
              <a:latin typeface="Neris Thin"/>
              <a:ea typeface="Neris Thin"/>
              <a:cs typeface="Neris Thin"/>
              <a:sym typeface="Neris Thin"/>
            </a:endParaRPr>
          </a:p>
        </p:txBody>
      </p:sp>
      <p:sp>
        <p:nvSpPr>
          <p:cNvPr id="22" name="Shape 92"/>
          <p:cNvSpPr/>
          <p:nvPr/>
        </p:nvSpPr>
        <p:spPr>
          <a:xfrm>
            <a:off x="1248090" y="10966524"/>
            <a:ext cx="6712802" cy="1210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marL="571500" lvl="0" indent="-571500" algn="l">
              <a:buClr>
                <a:schemeClr val="accent1">
                  <a:lumMod val="60000"/>
                  <a:lumOff val="40000"/>
                </a:schemeClr>
              </a:buClr>
              <a:buFont typeface="Courier New"/>
              <a:buChar char="o"/>
              <a:defRPr sz="1800" b="0">
                <a:solidFill>
                  <a:srgbClr val="000000"/>
                </a:solidFill>
              </a:defRPr>
            </a:pPr>
            <a:r>
              <a:rPr lang="en-US" sz="3600" spc="-72" dirty="0" smtClean="0">
                <a:latin typeface="Neris Thin"/>
                <a:ea typeface="Neris Thin"/>
                <a:cs typeface="Neris Thin"/>
                <a:sym typeface="Neris Thin"/>
              </a:rPr>
              <a:t>Global Settings</a:t>
            </a:r>
            <a:endParaRPr lang="en-US" sz="3600" spc="-72" dirty="0">
              <a:latin typeface="Neris Thin"/>
              <a:ea typeface="Neris Thin"/>
              <a:cs typeface="Neris Thin"/>
              <a:sym typeface="Neris Thin"/>
            </a:endParaRPr>
          </a:p>
          <a:p>
            <a:pPr marL="571500" lvl="0" indent="-571500" algn="l">
              <a:buClr>
                <a:schemeClr val="accent1">
                  <a:lumMod val="60000"/>
                  <a:lumOff val="40000"/>
                </a:schemeClr>
              </a:buClr>
              <a:buFont typeface="Courier New"/>
              <a:buChar char="o"/>
              <a:defRPr sz="1800" b="0">
                <a:solidFill>
                  <a:srgbClr val="000000"/>
                </a:solidFill>
              </a:defRPr>
            </a:pPr>
            <a:r>
              <a:rPr lang="en-US" sz="3600" spc="-72" dirty="0" smtClean="0">
                <a:latin typeface="Neris Thin"/>
                <a:ea typeface="Neris Thin"/>
                <a:cs typeface="Neris Thin"/>
                <a:sym typeface="Neris Thin"/>
              </a:rPr>
              <a:t>Templates </a:t>
            </a:r>
            <a:r>
              <a:rPr lang="en-US" sz="3600" spc="-72" dirty="0">
                <a:latin typeface="Neris Thin"/>
                <a:ea typeface="Neris Thin"/>
                <a:cs typeface="Neris Thin"/>
                <a:sym typeface="Neris Thin"/>
              </a:rPr>
              <a:t>&amp; Workflow</a:t>
            </a:r>
            <a:endParaRPr sz="3600" spc="-72" dirty="0" smtClean="0">
              <a:solidFill>
                <a:srgbClr val="3B3D40"/>
              </a:solidFill>
              <a:latin typeface="Neris Thin"/>
              <a:ea typeface="Neris Thin"/>
              <a:cs typeface="Neris Thin"/>
              <a:sym typeface="Neris Thin"/>
            </a:endParaRPr>
          </a:p>
        </p:txBody>
      </p:sp>
      <p:sp>
        <p:nvSpPr>
          <p:cNvPr id="23" name="Shape 92"/>
          <p:cNvSpPr/>
          <p:nvPr/>
        </p:nvSpPr>
        <p:spPr>
          <a:xfrm>
            <a:off x="6610600" y="10309934"/>
            <a:ext cx="6149566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lvl="0" algn="l">
              <a:buClr>
                <a:schemeClr val="accent1">
                  <a:lumMod val="60000"/>
                  <a:lumOff val="40000"/>
                </a:schemeClr>
              </a:buClr>
              <a:buFont typeface="Arial"/>
              <a:buChar char="•"/>
              <a:defRPr sz="1800" b="0">
                <a:solidFill>
                  <a:srgbClr val="000000"/>
                </a:solidFill>
              </a:defRPr>
            </a:pPr>
            <a:r>
              <a:rPr lang="en-US" sz="3600" spc="-72" dirty="0">
                <a:latin typeface="Neris Thin"/>
                <a:ea typeface="Neris Thin"/>
                <a:cs typeface="Neris Thin"/>
                <a:sym typeface="Neris Thin"/>
              </a:rPr>
              <a:t> </a:t>
            </a:r>
            <a:r>
              <a:rPr lang="en-US" sz="3600" spc="-72" dirty="0" smtClean="0">
                <a:latin typeface="Neris Thin"/>
                <a:ea typeface="Neris Thin"/>
                <a:cs typeface="Neris Thin"/>
                <a:sym typeface="Neris Thin"/>
              </a:rPr>
              <a:t> Database as a Service (DaaS)</a:t>
            </a:r>
            <a:endParaRPr lang="en-US" sz="3600" spc="-72" dirty="0">
              <a:latin typeface="Neris Thin"/>
              <a:ea typeface="Neris Thin"/>
              <a:cs typeface="Neris Thin"/>
              <a:sym typeface="Neris Thin"/>
            </a:endParaRPr>
          </a:p>
        </p:txBody>
      </p:sp>
      <p:sp>
        <p:nvSpPr>
          <p:cNvPr id="25" name="Shape 92"/>
          <p:cNvSpPr/>
          <p:nvPr/>
        </p:nvSpPr>
        <p:spPr>
          <a:xfrm>
            <a:off x="6980533" y="10966524"/>
            <a:ext cx="6225765" cy="23185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marL="571500" lvl="0" indent="-571500" algn="l">
              <a:buClr>
                <a:schemeClr val="accent1">
                  <a:lumMod val="60000"/>
                  <a:lumOff val="40000"/>
                </a:schemeClr>
              </a:buClr>
              <a:buFont typeface="Courier New"/>
              <a:buChar char="o"/>
              <a:defRPr sz="1800" b="0">
                <a:solidFill>
                  <a:srgbClr val="000000"/>
                </a:solidFill>
              </a:defRPr>
            </a:pPr>
            <a:r>
              <a:rPr lang="en-US" sz="3600" spc="-72" dirty="0" smtClean="0">
                <a:latin typeface="Neris Thin"/>
                <a:ea typeface="Neris Thin"/>
                <a:cs typeface="Neris Thin"/>
                <a:sym typeface="Neris Thin"/>
              </a:rPr>
              <a:t>Host your Data</a:t>
            </a:r>
          </a:p>
          <a:p>
            <a:pPr marL="571500" lvl="0" indent="-571500" algn="l">
              <a:buClr>
                <a:schemeClr val="accent1">
                  <a:lumMod val="60000"/>
                  <a:lumOff val="40000"/>
                </a:schemeClr>
              </a:buClr>
              <a:buFont typeface="Courier New"/>
              <a:buChar char="o"/>
              <a:defRPr sz="1800" b="0">
                <a:solidFill>
                  <a:srgbClr val="000000"/>
                </a:solidFill>
              </a:defRPr>
            </a:pPr>
            <a:r>
              <a:rPr lang="en-US" sz="3600" spc="-72" dirty="0" smtClean="0">
                <a:latin typeface="Neris Thin"/>
                <a:ea typeface="Neris Thin"/>
                <a:cs typeface="Neris Thin"/>
                <a:sym typeface="Neris Thin"/>
              </a:rPr>
              <a:t>Developer applications</a:t>
            </a:r>
          </a:p>
          <a:p>
            <a:pPr marL="571500" lvl="0" indent="-571500" algn="l">
              <a:buClr>
                <a:schemeClr val="accent1">
                  <a:lumMod val="60000"/>
                  <a:lumOff val="40000"/>
                </a:schemeClr>
              </a:buClr>
              <a:buFont typeface="Courier New"/>
              <a:buChar char="o"/>
              <a:defRPr sz="1800" b="0">
                <a:solidFill>
                  <a:srgbClr val="000000"/>
                </a:solidFill>
              </a:defRPr>
            </a:pPr>
            <a:r>
              <a:rPr lang="en-US" sz="3600" spc="-72" dirty="0" smtClean="0">
                <a:latin typeface="Neris Thin"/>
                <a:ea typeface="Neris Thin"/>
                <a:cs typeface="Neris Thin"/>
                <a:sym typeface="Neris Thin"/>
              </a:rPr>
              <a:t>Connection string</a:t>
            </a:r>
          </a:p>
          <a:p>
            <a:pPr marL="571500" lvl="0" indent="-571500" algn="l">
              <a:buClr>
                <a:schemeClr val="accent1">
                  <a:lumMod val="60000"/>
                  <a:lumOff val="40000"/>
                </a:schemeClr>
              </a:buClr>
              <a:buFont typeface="Courier New"/>
              <a:buChar char="o"/>
              <a:defRPr sz="1800" b="0">
                <a:solidFill>
                  <a:srgbClr val="000000"/>
                </a:solidFill>
              </a:defRPr>
            </a:pPr>
            <a:r>
              <a:rPr lang="en-US" sz="3600" spc="-72" dirty="0" smtClean="0">
                <a:latin typeface="Neris Thin"/>
                <a:ea typeface="Neris Thin"/>
                <a:cs typeface="Neris Thin"/>
                <a:sym typeface="Neris Thin"/>
              </a:rPr>
              <a:t>Jump Start Tools</a:t>
            </a:r>
          </a:p>
        </p:txBody>
      </p:sp>
      <p:sp>
        <p:nvSpPr>
          <p:cNvPr id="26" name="Shape 92"/>
          <p:cNvSpPr/>
          <p:nvPr/>
        </p:nvSpPr>
        <p:spPr>
          <a:xfrm>
            <a:off x="12468634" y="6853581"/>
            <a:ext cx="5212717" cy="34265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marL="571500" lvl="0" indent="-571500" algn="l">
              <a:buClr>
                <a:schemeClr val="accent1">
                  <a:lumMod val="60000"/>
                  <a:lumOff val="40000"/>
                </a:schemeClr>
              </a:buClr>
              <a:buFont typeface="Courier New"/>
              <a:buChar char="o"/>
              <a:defRPr sz="1800" b="0">
                <a:solidFill>
                  <a:srgbClr val="000000"/>
                </a:solidFill>
              </a:defRPr>
            </a:pPr>
            <a:r>
              <a:rPr lang="en-US" sz="3600" spc="-72" dirty="0" smtClean="0">
                <a:latin typeface="Neris Thin"/>
                <a:ea typeface="Neris Thin"/>
                <a:cs typeface="Neris Thin"/>
                <a:sym typeface="Neris Thin"/>
              </a:rPr>
              <a:t>Multi-byte support</a:t>
            </a:r>
          </a:p>
          <a:p>
            <a:pPr marL="571500" lvl="0" indent="-571500" algn="l">
              <a:buClr>
                <a:schemeClr val="accent1">
                  <a:lumMod val="60000"/>
                  <a:lumOff val="40000"/>
                </a:schemeClr>
              </a:buClr>
              <a:buFont typeface="Courier New"/>
              <a:buChar char="o"/>
              <a:defRPr sz="1800" b="0">
                <a:solidFill>
                  <a:srgbClr val="000000"/>
                </a:solidFill>
              </a:defRPr>
            </a:pPr>
            <a:r>
              <a:rPr lang="en-US" sz="3600" spc="-72" dirty="0" smtClean="0">
                <a:latin typeface="Neris Thin"/>
                <a:ea typeface="Neris Thin"/>
                <a:cs typeface="Neris Thin"/>
                <a:sym typeface="Neris Thin"/>
              </a:rPr>
              <a:t>Admin screens in Volte</a:t>
            </a:r>
          </a:p>
          <a:p>
            <a:pPr marL="571500" indent="-571500" algn="l">
              <a:buClr>
                <a:schemeClr val="accent1">
                  <a:lumMod val="60000"/>
                  <a:lumOff val="40000"/>
                </a:schemeClr>
              </a:buClr>
              <a:buFont typeface="Courier New"/>
              <a:buChar char="o"/>
              <a:defRPr sz="1800" b="0">
                <a:solidFill>
                  <a:srgbClr val="000000"/>
                </a:solidFill>
              </a:defRPr>
            </a:pPr>
            <a:r>
              <a:rPr lang="en-US" sz="3600" spc="-72" dirty="0">
                <a:latin typeface="Neris Thin"/>
                <a:ea typeface="Neris Thin"/>
                <a:cs typeface="Neris Thin"/>
                <a:sym typeface="Neris Thin"/>
              </a:rPr>
              <a:t>Example results </a:t>
            </a:r>
            <a:r>
              <a:rPr lang="en-US" sz="3600" spc="-72" dirty="0" smtClean="0">
                <a:latin typeface="Neris Thin"/>
                <a:ea typeface="Neris Thin"/>
                <a:cs typeface="Neris Thin"/>
                <a:sym typeface="Neris Thin"/>
              </a:rPr>
              <a:t>screen</a:t>
            </a:r>
          </a:p>
          <a:p>
            <a:pPr marL="571500" indent="-571500" algn="l">
              <a:buClr>
                <a:schemeClr val="accent1">
                  <a:lumMod val="60000"/>
                  <a:lumOff val="40000"/>
                </a:schemeClr>
              </a:buClr>
              <a:buFont typeface="Courier New"/>
              <a:buChar char="o"/>
              <a:defRPr sz="1800" b="0">
                <a:solidFill>
                  <a:srgbClr val="000000"/>
                </a:solidFill>
              </a:defRPr>
            </a:pPr>
            <a:r>
              <a:rPr lang="en-US" sz="3600" spc="-72" dirty="0" smtClean="0">
                <a:latin typeface="Neris Thin"/>
                <a:ea typeface="Neris Thin"/>
                <a:cs typeface="Neris Thin"/>
                <a:sym typeface="Neris Thin"/>
              </a:rPr>
              <a:t>Part of all new projects</a:t>
            </a:r>
          </a:p>
          <a:p>
            <a:pPr marL="571500" lvl="0" indent="-571500" algn="l">
              <a:buClr>
                <a:schemeClr val="accent1">
                  <a:lumMod val="60000"/>
                  <a:lumOff val="40000"/>
                </a:schemeClr>
              </a:buClr>
              <a:buFont typeface="Courier New"/>
              <a:buChar char="o"/>
              <a:defRPr sz="1800" b="0">
                <a:solidFill>
                  <a:srgbClr val="000000"/>
                </a:solidFill>
              </a:defRPr>
            </a:pPr>
            <a:r>
              <a:rPr lang="en-US" sz="3600" spc="-72" dirty="0" smtClean="0">
                <a:latin typeface="Neris Thin"/>
                <a:ea typeface="Neris Thin"/>
                <a:cs typeface="Neris Thin"/>
                <a:sym typeface="Neris Thin"/>
              </a:rPr>
              <a:t>Sample code to link to existing sites</a:t>
            </a:r>
          </a:p>
        </p:txBody>
      </p:sp>
      <p:sp>
        <p:nvSpPr>
          <p:cNvPr id="60" name="Shape 132"/>
          <p:cNvSpPr/>
          <p:nvPr/>
        </p:nvSpPr>
        <p:spPr>
          <a:xfrm>
            <a:off x="-1" y="3820834"/>
            <a:ext cx="24384001" cy="1"/>
          </a:xfrm>
          <a:prstGeom prst="line">
            <a:avLst/>
          </a:prstGeom>
          <a:ln w="76200" cap="rnd">
            <a:solidFill>
              <a:srgbClr val="FF6600"/>
            </a:solidFill>
            <a:custDash>
              <a:ds d="100000" sp="200000"/>
            </a:custDash>
            <a:round/>
          </a:ln>
        </p:spPr>
        <p:txBody>
          <a:bodyPr lIns="0" tIns="0" rIns="0" bIns="0" anchor="ctr"/>
          <a:lstStyle/>
          <a:p>
            <a:pPr lvl="0" algn="ctr">
              <a:defRPr sz="3200" b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61" name="Shape 136"/>
          <p:cNvSpPr/>
          <p:nvPr/>
        </p:nvSpPr>
        <p:spPr>
          <a:xfrm>
            <a:off x="2469413" y="3174864"/>
            <a:ext cx="1320387" cy="13203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FFFFF"/>
          </a:solidFill>
          <a:ln w="50800">
            <a:solidFill>
              <a:srgbClr val="FF66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3600" baseline="-5555">
                <a:solidFill>
                  <a:srgbClr val="325159"/>
                </a:solidFill>
                <a:latin typeface="et-line"/>
                <a:ea typeface="et-line"/>
                <a:cs typeface="et-line"/>
                <a:sym typeface="et-line"/>
              </a:defRPr>
            </a:lvl1pPr>
          </a:lstStyle>
          <a:p>
            <a:pPr lvl="0">
              <a:defRPr sz="1800" b="0" baseline="0">
                <a:solidFill>
                  <a:srgbClr val="000000"/>
                </a:solidFill>
              </a:defRPr>
            </a:pPr>
            <a:r>
              <a:rPr lang="en-US" sz="4800" baseline="-8333" dirty="0"/>
              <a:t></a:t>
            </a:r>
          </a:p>
        </p:txBody>
      </p:sp>
      <p:sp>
        <p:nvSpPr>
          <p:cNvPr id="62" name="Shape 137"/>
          <p:cNvSpPr/>
          <p:nvPr/>
        </p:nvSpPr>
        <p:spPr>
          <a:xfrm>
            <a:off x="5855025" y="3155313"/>
            <a:ext cx="1331043" cy="13310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FFFFF"/>
          </a:solidFill>
          <a:ln w="50800">
            <a:solidFill>
              <a:srgbClr val="FF66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4600" baseline="10869">
                <a:solidFill>
                  <a:srgbClr val="325159"/>
                </a:solidFill>
                <a:latin typeface="et-line"/>
                <a:ea typeface="et-line"/>
                <a:cs typeface="et-line"/>
                <a:sym typeface="et-line"/>
              </a:defRPr>
            </a:lvl1pPr>
          </a:lstStyle>
          <a:p>
            <a:pPr lvl="0">
              <a:lnSpc>
                <a:spcPct val="130000"/>
              </a:lnSpc>
              <a:defRPr sz="1800" b="0" baseline="0">
                <a:solidFill>
                  <a:srgbClr val="000000"/>
                </a:solidFill>
              </a:defRPr>
            </a:pPr>
            <a:r>
              <a:rPr sz="6000" b="1" baseline="10869" dirty="0">
                <a:solidFill>
                  <a:srgbClr val="325159"/>
                </a:solidFill>
              </a:rPr>
              <a:t></a:t>
            </a:r>
          </a:p>
        </p:txBody>
      </p:sp>
      <p:grpSp>
        <p:nvGrpSpPr>
          <p:cNvPr id="63" name="Group 140"/>
          <p:cNvGrpSpPr/>
          <p:nvPr/>
        </p:nvGrpSpPr>
        <p:grpSpPr>
          <a:xfrm>
            <a:off x="9329870" y="2949386"/>
            <a:ext cx="1771344" cy="1771343"/>
            <a:chOff x="0" y="0"/>
            <a:chExt cx="1771342" cy="1771342"/>
          </a:xfrm>
        </p:grpSpPr>
        <p:sp>
          <p:nvSpPr>
            <p:cNvPr id="64" name="Shape 138"/>
            <p:cNvSpPr/>
            <p:nvPr/>
          </p:nvSpPr>
          <p:spPr>
            <a:xfrm>
              <a:off x="0" y="0"/>
              <a:ext cx="1771343" cy="17713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FFFFFF"/>
            </a:solidFill>
            <a:ln w="25400" cap="flat">
              <a:solidFill>
                <a:srgbClr val="FF66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3200" b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 sz="4400"/>
            </a:p>
          </p:txBody>
        </p:sp>
        <p:sp>
          <p:nvSpPr>
            <p:cNvPr id="65" name="Shape 139"/>
            <p:cNvSpPr/>
            <p:nvPr/>
          </p:nvSpPr>
          <p:spPr>
            <a:xfrm>
              <a:off x="220150" y="220149"/>
              <a:ext cx="1331043" cy="13310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FFFFFF"/>
            </a:solidFill>
            <a:ln w="50800" cap="flat">
              <a:solidFill>
                <a:srgbClr val="FF66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defRPr sz="4800" baseline="-6250">
                  <a:solidFill>
                    <a:srgbClr val="325159"/>
                  </a:solidFill>
                  <a:latin typeface="et-line"/>
                  <a:ea typeface="et-line"/>
                  <a:cs typeface="et-line"/>
                  <a:sym typeface="et-line"/>
                </a:defRPr>
              </a:lvl1pPr>
            </a:lstStyle>
            <a:p>
              <a:pPr lvl="0">
                <a:lnSpc>
                  <a:spcPct val="90000"/>
                </a:lnSpc>
                <a:defRPr sz="1800" b="0" baseline="0">
                  <a:solidFill>
                    <a:srgbClr val="000000"/>
                  </a:solidFill>
                </a:defRPr>
              </a:pPr>
              <a:r>
                <a:rPr sz="8000" b="1" baseline="-6250" dirty="0">
                  <a:solidFill>
                    <a:srgbClr val="325159"/>
                  </a:solidFill>
                </a:rPr>
                <a:t></a:t>
              </a:r>
            </a:p>
          </p:txBody>
        </p:sp>
      </p:grpSp>
      <p:sp>
        <p:nvSpPr>
          <p:cNvPr id="66" name="Shape 141"/>
          <p:cNvSpPr/>
          <p:nvPr/>
        </p:nvSpPr>
        <p:spPr>
          <a:xfrm>
            <a:off x="13335477" y="3160641"/>
            <a:ext cx="1320387" cy="13203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FFFFF"/>
          </a:solidFill>
          <a:ln w="50800">
            <a:solidFill>
              <a:srgbClr val="FF66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4800" baseline="-8333">
                <a:solidFill>
                  <a:srgbClr val="325159"/>
                </a:solidFill>
                <a:latin typeface="et-line"/>
                <a:ea typeface="et-line"/>
                <a:cs typeface="et-line"/>
                <a:sym typeface="et-line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lang="en-US" sz="6600" spc="1583" dirty="0"/>
              <a:t></a:t>
            </a:r>
            <a:endParaRPr lang="en-US" sz="6600" dirty="0">
              <a:solidFill>
                <a:srgbClr val="3B3D40"/>
              </a:solidFill>
            </a:endParaRPr>
          </a:p>
        </p:txBody>
      </p:sp>
      <p:sp>
        <p:nvSpPr>
          <p:cNvPr id="67" name="Shape 142"/>
          <p:cNvSpPr/>
          <p:nvPr/>
        </p:nvSpPr>
        <p:spPr>
          <a:xfrm>
            <a:off x="17114383" y="3193733"/>
            <a:ext cx="1312419" cy="13124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FFFFF"/>
          </a:solidFill>
          <a:ln w="50800">
            <a:solidFill>
              <a:srgbClr val="FF66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4800" baseline="-25000">
                <a:solidFill>
                  <a:srgbClr val="325159"/>
                </a:solidFill>
                <a:latin typeface="et-line"/>
                <a:ea typeface="et-line"/>
                <a:cs typeface="et-line"/>
                <a:sym typeface="et-line"/>
              </a:defRPr>
            </a:lvl1pPr>
          </a:lstStyle>
          <a:p>
            <a:pPr>
              <a:lnSpc>
                <a:spcPct val="50000"/>
              </a:lnSpc>
              <a:defRPr sz="1800" b="0" baseline="0">
                <a:solidFill>
                  <a:srgbClr val="000000"/>
                </a:solidFill>
              </a:defRPr>
            </a:pPr>
            <a:endParaRPr lang="en-US" sz="5400" spc="1583" dirty="0" smtClean="0"/>
          </a:p>
          <a:p>
            <a:pPr>
              <a:lnSpc>
                <a:spcPct val="50000"/>
              </a:lnSpc>
              <a:defRPr sz="1800" b="0" baseline="0">
                <a:solidFill>
                  <a:srgbClr val="000000"/>
                </a:solidFill>
              </a:defRPr>
            </a:pPr>
            <a:r>
              <a:rPr lang="en-US" sz="5400" spc="1583" dirty="0" smtClean="0"/>
              <a:t></a:t>
            </a:r>
            <a:endParaRPr lang="en-US" sz="5400" dirty="0"/>
          </a:p>
        </p:txBody>
      </p:sp>
      <p:sp>
        <p:nvSpPr>
          <p:cNvPr id="68" name="Shape 143"/>
          <p:cNvSpPr/>
          <p:nvPr/>
        </p:nvSpPr>
        <p:spPr>
          <a:xfrm>
            <a:off x="20649294" y="3164626"/>
            <a:ext cx="1312419" cy="13124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FFFFF"/>
          </a:solidFill>
          <a:ln w="50800">
            <a:solidFill>
              <a:srgbClr val="FF66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4800" baseline="-16666">
                <a:solidFill>
                  <a:srgbClr val="325159"/>
                </a:solidFill>
                <a:latin typeface="et-line"/>
                <a:ea typeface="et-line"/>
                <a:cs typeface="et-line"/>
                <a:sym typeface="et-line"/>
              </a:defRPr>
            </a:lvl1pPr>
          </a:lstStyle>
          <a:p>
            <a:pPr lvl="0">
              <a:lnSpc>
                <a:spcPct val="70000"/>
              </a:lnSpc>
              <a:defRPr sz="1800" b="0" baseline="0">
                <a:solidFill>
                  <a:srgbClr val="000000"/>
                </a:solidFill>
              </a:defRPr>
            </a:pPr>
            <a:r>
              <a:rPr sz="6600" b="1" baseline="-16666">
                <a:solidFill>
                  <a:srgbClr val="325159"/>
                </a:solidFill>
              </a:rPr>
              <a:t></a:t>
            </a:r>
          </a:p>
        </p:txBody>
      </p:sp>
      <p:grpSp>
        <p:nvGrpSpPr>
          <p:cNvPr id="75" name="Group 158"/>
          <p:cNvGrpSpPr/>
          <p:nvPr/>
        </p:nvGrpSpPr>
        <p:grpSpPr>
          <a:xfrm>
            <a:off x="15007450" y="2845795"/>
            <a:ext cx="1320874" cy="1131148"/>
            <a:chOff x="-165442" y="55041"/>
            <a:chExt cx="1320867" cy="1131146"/>
          </a:xfrm>
        </p:grpSpPr>
        <p:sp>
          <p:nvSpPr>
            <p:cNvPr id="76" name="Shape 156"/>
            <p:cNvSpPr/>
            <p:nvPr/>
          </p:nvSpPr>
          <p:spPr>
            <a:xfrm>
              <a:off x="353110" y="902418"/>
              <a:ext cx="283770" cy="2837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3200" b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77" name="Shape 157"/>
            <p:cNvSpPr/>
            <p:nvPr/>
          </p:nvSpPr>
          <p:spPr>
            <a:xfrm>
              <a:off x="-165442" y="55041"/>
              <a:ext cx="1320867" cy="43601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ctr">
                <a:lnSpc>
                  <a:spcPct val="80000"/>
                </a:lnSpc>
                <a:defRPr sz="2600" i="1">
                  <a:latin typeface="Neris SemiBold"/>
                  <a:ea typeface="Neris SemiBold"/>
                  <a:cs typeface="Neris SemiBold"/>
                  <a:sym typeface="Neris SemiBold"/>
                </a:defRPr>
              </a:lvl1pPr>
            </a:lstStyle>
            <a:p>
              <a:pPr lvl="0">
                <a:defRPr sz="1800" b="0" i="0">
                  <a:solidFill>
                    <a:srgbClr val="000000"/>
                  </a:solidFill>
                </a:defRPr>
              </a:pPr>
              <a:r>
                <a:rPr lang="en-US" sz="2600" b="1" i="1" dirty="0" smtClean="0">
                  <a:solidFill>
                    <a:srgbClr val="3B3D40"/>
                  </a:solidFill>
                </a:rPr>
                <a:t>Execute</a:t>
              </a:r>
              <a:endParaRPr sz="2600" b="1" i="1" dirty="0">
                <a:solidFill>
                  <a:srgbClr val="3B3D40"/>
                </a:solidFill>
              </a:endParaRPr>
            </a:p>
          </p:txBody>
        </p:sp>
      </p:grpSp>
      <p:grpSp>
        <p:nvGrpSpPr>
          <p:cNvPr id="78" name="Group 161"/>
          <p:cNvGrpSpPr/>
          <p:nvPr/>
        </p:nvGrpSpPr>
        <p:grpSpPr>
          <a:xfrm>
            <a:off x="22408873" y="2845795"/>
            <a:ext cx="1295226" cy="1131148"/>
            <a:chOff x="-235826" y="55041"/>
            <a:chExt cx="1295220" cy="1131146"/>
          </a:xfrm>
        </p:grpSpPr>
        <p:sp>
          <p:nvSpPr>
            <p:cNvPr id="79" name="Shape 159"/>
            <p:cNvSpPr/>
            <p:nvPr/>
          </p:nvSpPr>
          <p:spPr>
            <a:xfrm>
              <a:off x="266491" y="902418"/>
              <a:ext cx="283770" cy="2837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3200" b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80" name="Shape 160"/>
            <p:cNvSpPr/>
            <p:nvPr/>
          </p:nvSpPr>
          <p:spPr>
            <a:xfrm>
              <a:off x="-235826" y="55041"/>
              <a:ext cx="1295220" cy="43601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ctr">
                <a:lnSpc>
                  <a:spcPct val="80000"/>
                </a:lnSpc>
                <a:defRPr sz="2600" i="1">
                  <a:latin typeface="Neris SemiBold"/>
                  <a:ea typeface="Neris SemiBold"/>
                  <a:cs typeface="Neris SemiBold"/>
                  <a:sym typeface="Neris SemiBold"/>
                </a:defRPr>
              </a:lvl1pPr>
            </a:lstStyle>
            <a:p>
              <a:pPr lvl="0">
                <a:defRPr sz="1800" b="0" i="0">
                  <a:solidFill>
                    <a:srgbClr val="000000"/>
                  </a:solidFill>
                </a:defRPr>
              </a:pPr>
              <a:r>
                <a:rPr lang="en-US" sz="2600" b="1" i="1" dirty="0" smtClean="0">
                  <a:solidFill>
                    <a:srgbClr val="3B3D40"/>
                  </a:solidFill>
                </a:rPr>
                <a:t>Release</a:t>
              </a:r>
              <a:endParaRPr sz="2600" b="1" i="1" dirty="0">
                <a:solidFill>
                  <a:srgbClr val="3B3D40"/>
                </a:solidFill>
              </a:endParaRPr>
            </a:p>
          </p:txBody>
        </p:sp>
      </p:grpSp>
      <p:grpSp>
        <p:nvGrpSpPr>
          <p:cNvPr id="81" name="Group 164"/>
          <p:cNvGrpSpPr/>
          <p:nvPr/>
        </p:nvGrpSpPr>
        <p:grpSpPr>
          <a:xfrm>
            <a:off x="7891474" y="2640935"/>
            <a:ext cx="782445" cy="1336008"/>
            <a:chOff x="177408" y="232842"/>
            <a:chExt cx="782445" cy="1336007"/>
          </a:xfrm>
        </p:grpSpPr>
        <p:sp>
          <p:nvSpPr>
            <p:cNvPr id="82" name="Shape 162"/>
            <p:cNvSpPr/>
            <p:nvPr/>
          </p:nvSpPr>
          <p:spPr>
            <a:xfrm>
              <a:off x="426745" y="1285079"/>
              <a:ext cx="283770" cy="2837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3200" b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 dirty="0"/>
            </a:p>
          </p:txBody>
        </p:sp>
        <p:sp>
          <p:nvSpPr>
            <p:cNvPr id="83" name="Shape 163"/>
            <p:cNvSpPr/>
            <p:nvPr/>
          </p:nvSpPr>
          <p:spPr>
            <a:xfrm>
              <a:off x="177408" y="232842"/>
              <a:ext cx="782445" cy="43601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lvl="0" algn="ctr">
                <a:lnSpc>
                  <a:spcPct val="80000"/>
                </a:lnSpc>
                <a:defRPr sz="1800" b="0">
                  <a:solidFill>
                    <a:srgbClr val="000000"/>
                  </a:solidFill>
                </a:defRPr>
              </a:pPr>
              <a:r>
                <a:rPr lang="en-US" sz="2600" i="1" dirty="0" smtClean="0">
                  <a:latin typeface="Neris SemiBold"/>
                  <a:ea typeface="Neris SemiBold"/>
                  <a:cs typeface="Neris SemiBold"/>
                  <a:sym typeface="Neris SemiBold"/>
                </a:rPr>
                <a:t>Plan</a:t>
              </a:r>
              <a:endParaRPr sz="2600" b="1" i="1" dirty="0">
                <a:solidFill>
                  <a:srgbClr val="3B3D40"/>
                </a:solidFill>
                <a:latin typeface="Neris SemiBold"/>
                <a:ea typeface="Neris SemiBold"/>
                <a:cs typeface="Neris SemiBold"/>
                <a:sym typeface="Neris SemiBold"/>
              </a:endParaRPr>
            </a:p>
          </p:txBody>
        </p:sp>
      </p:grpSp>
      <p:grpSp>
        <p:nvGrpSpPr>
          <p:cNvPr id="84" name="Group 167"/>
          <p:cNvGrpSpPr/>
          <p:nvPr/>
        </p:nvGrpSpPr>
        <p:grpSpPr>
          <a:xfrm>
            <a:off x="857780" y="2845795"/>
            <a:ext cx="1064394" cy="1131148"/>
            <a:chOff x="199719" y="55041"/>
            <a:chExt cx="1064394" cy="1131146"/>
          </a:xfrm>
        </p:grpSpPr>
        <p:sp>
          <p:nvSpPr>
            <p:cNvPr id="85" name="Shape 165"/>
            <p:cNvSpPr/>
            <p:nvPr/>
          </p:nvSpPr>
          <p:spPr>
            <a:xfrm>
              <a:off x="590029" y="902418"/>
              <a:ext cx="283769" cy="2837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3200" b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86" name="Shape 166"/>
            <p:cNvSpPr/>
            <p:nvPr/>
          </p:nvSpPr>
          <p:spPr>
            <a:xfrm>
              <a:off x="199719" y="55041"/>
              <a:ext cx="1064394" cy="43601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ctr">
                <a:lnSpc>
                  <a:spcPct val="80000"/>
                </a:lnSpc>
                <a:defRPr sz="2600" i="1">
                  <a:latin typeface="Neris SemiBold"/>
                  <a:ea typeface="Neris SemiBold"/>
                  <a:cs typeface="Neris SemiBold"/>
                  <a:sym typeface="Neris SemiBold"/>
                </a:defRPr>
              </a:lvl1pPr>
            </a:lstStyle>
            <a:p>
              <a:pPr lvl="0">
                <a:defRPr sz="1800" b="0" i="0">
                  <a:solidFill>
                    <a:srgbClr val="000000"/>
                  </a:solidFill>
                </a:defRPr>
              </a:pPr>
              <a:r>
                <a:rPr lang="en-US" sz="2600" b="1" i="1" dirty="0" smtClean="0">
                  <a:solidFill>
                    <a:srgbClr val="3B3D40"/>
                  </a:solidFill>
                </a:rPr>
                <a:t>Vision</a:t>
              </a:r>
              <a:endParaRPr sz="2600" b="1" i="1" dirty="0">
                <a:solidFill>
                  <a:srgbClr val="3B3D4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0263544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9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9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0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6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0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0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4" grpId="0" animBg="1"/>
      <p:bldP spid="15" grpId="0" animBg="1"/>
      <p:bldP spid="18" grpId="0" animBg="1"/>
      <p:bldP spid="9" grpId="0" animBg="1"/>
      <p:bldP spid="11" grpId="0" animBg="1"/>
      <p:bldP spid="12" grpId="0" animBg="1"/>
      <p:bldP spid="16" grpId="0" animBg="1"/>
      <p:bldP spid="17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5" grpId="0" animBg="1"/>
      <p:bldP spid="26" grpId="0" animBg="1"/>
      <p:bldP spid="60" grpId="0" animBg="1" advAuto="0"/>
      <p:bldP spid="61" grpId="0" animBg="1" advAuto="0"/>
      <p:bldP spid="62" grpId="0" animBg="1" advAuto="0"/>
      <p:bldP spid="63" grpId="0" advAuto="0"/>
      <p:bldP spid="66" grpId="0" animBg="1" advAuto="0"/>
      <p:bldP spid="67" grpId="0" animBg="1" advAuto="0"/>
      <p:bldP spid="68" grpId="0" animBg="1" advAuto="0"/>
      <p:bldP spid="75" grpId="0" animBg="1" advAuto="0"/>
      <p:bldP spid="78" grpId="0" animBg="1" advAuto="0"/>
      <p:bldP spid="81" grpId="0" animBg="1" advAuto="0"/>
      <p:bldP spid="84" grpId="0" animBg="1" advAuto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>
            <a:spLocks noGrp="1"/>
          </p:cNvSpPr>
          <p:nvPr>
            <p:ph type="sldNum" sz="quarter" idx="2"/>
          </p:nvPr>
        </p:nvSpPr>
        <p:spPr>
          <a:xfrm>
            <a:off x="23249642" y="12729388"/>
            <a:ext cx="453239" cy="4699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400"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 lvl="0">
              <a:defRPr sz="1800"/>
            </a:pPr>
            <a:fld id="{86CB4B4D-7CA3-9044-876B-883B54F8677D}" type="slidenum">
              <a:rPr sz="2400"/>
              <a:pPr lvl="0">
                <a:defRPr sz="1800"/>
              </a:pPr>
              <a:t>2</a:t>
            </a:fld>
            <a:endParaRPr sz="2400"/>
          </a:p>
        </p:txBody>
      </p:sp>
      <p:sp>
        <p:nvSpPr>
          <p:cNvPr id="11" name="Shape 216"/>
          <p:cNvSpPr>
            <a:spLocks noGrp="1"/>
          </p:cNvSpPr>
          <p:nvPr>
            <p:ph type="title"/>
          </p:nvPr>
        </p:nvSpPr>
        <p:spPr>
          <a:xfrm>
            <a:off x="829922" y="639794"/>
            <a:ext cx="2808224" cy="73660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0D0226"/>
                </a:solidFill>
              </a:defRPr>
            </a:lvl1pPr>
          </a:lstStyle>
          <a:p>
            <a:pPr lvl="0">
              <a:defRPr sz="1800" b="0" cap="none">
                <a:solidFill>
                  <a:srgbClr val="000000"/>
                </a:solidFill>
              </a:defRPr>
            </a:pPr>
            <a:r>
              <a:rPr lang="en-US" sz="3600" b="1" cap="none" dirty="0" smtClean="0">
                <a:solidFill>
                  <a:srgbClr val="0D0226"/>
                </a:solidFill>
              </a:rPr>
              <a:t>100 Day Plan</a:t>
            </a:r>
            <a:endParaRPr sz="3600" b="1" cap="none" dirty="0">
              <a:solidFill>
                <a:srgbClr val="0D0226"/>
              </a:solidFill>
            </a:endParaRPr>
          </a:p>
        </p:txBody>
      </p:sp>
      <p:sp>
        <p:nvSpPr>
          <p:cNvPr id="12" name="Shape 217"/>
          <p:cNvSpPr/>
          <p:nvPr/>
        </p:nvSpPr>
        <p:spPr>
          <a:xfrm>
            <a:off x="3638146" y="639794"/>
            <a:ext cx="7299773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>
              <a:defRPr b="0" cap="all">
                <a:solidFill>
                  <a:srgbClr val="0D0226"/>
                </a:solidFill>
                <a:latin typeface="Neris Thin"/>
                <a:ea typeface="Neris Thin"/>
                <a:cs typeface="Neris Thin"/>
                <a:sym typeface="Neris Thin"/>
              </a:defRPr>
            </a:lvl1pPr>
          </a:lstStyle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sz="3800" cap="all" dirty="0">
                <a:solidFill>
                  <a:srgbClr val="0D0226"/>
                </a:solidFill>
              </a:rPr>
              <a:t>-</a:t>
            </a:r>
            <a:r>
              <a:rPr sz="3800" cap="all" dirty="0" smtClean="0">
                <a:solidFill>
                  <a:srgbClr val="0D0226"/>
                </a:solidFill>
              </a:rPr>
              <a:t> </a:t>
            </a:r>
            <a:r>
              <a:rPr lang="en-US" sz="3800" cap="none" dirty="0" smtClean="0">
                <a:solidFill>
                  <a:srgbClr val="0D0226"/>
                </a:solidFill>
              </a:rPr>
              <a:t>Agenda</a:t>
            </a:r>
            <a:endParaRPr sz="3800" cap="none" dirty="0">
              <a:solidFill>
                <a:srgbClr val="0D0226"/>
              </a:solidFill>
            </a:endParaRPr>
          </a:p>
        </p:txBody>
      </p:sp>
      <p:sp>
        <p:nvSpPr>
          <p:cNvPr id="14" name="Shape 92"/>
          <p:cNvSpPr/>
          <p:nvPr/>
        </p:nvSpPr>
        <p:spPr>
          <a:xfrm>
            <a:off x="6771029" y="4702629"/>
            <a:ext cx="10841996" cy="63812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marL="571500" lvl="0" indent="-571500" algn="l">
              <a:spcAft>
                <a:spcPts val="120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" charset="2"/>
              <a:buChar char="q"/>
              <a:defRPr sz="1800" b="0">
                <a:solidFill>
                  <a:srgbClr val="000000"/>
                </a:solidFill>
              </a:defRPr>
            </a:pPr>
            <a:r>
              <a:rPr lang="en-US" sz="3600" spc="-72" dirty="0" smtClean="0">
                <a:latin typeface="Neris Thin"/>
                <a:ea typeface="Neris Thin"/>
                <a:cs typeface="Neris Thin"/>
                <a:sym typeface="Neris Thin"/>
              </a:rPr>
              <a:t>A </a:t>
            </a:r>
            <a:r>
              <a:rPr lang="en-US" sz="3600" spc="-72" dirty="0">
                <a:latin typeface="Neris Thin"/>
                <a:ea typeface="Neris Thin"/>
                <a:cs typeface="Neris Thin"/>
                <a:sym typeface="Neris Thin"/>
              </a:rPr>
              <a:t>traditional view (a.k.a. what not to do</a:t>
            </a:r>
            <a:r>
              <a:rPr lang="en-US" sz="3600" spc="-72" dirty="0" smtClean="0">
                <a:latin typeface="Neris Thin"/>
                <a:ea typeface="Neris Thin"/>
                <a:cs typeface="Neris Thin"/>
                <a:sym typeface="Neris Thin"/>
              </a:rPr>
              <a:t>)  </a:t>
            </a:r>
          </a:p>
          <a:p>
            <a:pPr marL="571500" lvl="0" indent="-571500" algn="l">
              <a:spcAft>
                <a:spcPts val="120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" charset="2"/>
              <a:buChar char="q"/>
              <a:defRPr sz="1800" b="0">
                <a:solidFill>
                  <a:srgbClr val="000000"/>
                </a:solidFill>
              </a:defRPr>
            </a:pPr>
            <a:r>
              <a:rPr lang="en-US" sz="3600" spc="-72" dirty="0" smtClean="0">
                <a:latin typeface="Neris Thin"/>
                <a:ea typeface="Neris Thin"/>
                <a:cs typeface="Neris Thin"/>
                <a:sym typeface="Neris Thin"/>
              </a:rPr>
              <a:t>Hit </a:t>
            </a:r>
            <a:r>
              <a:rPr lang="en-US" sz="3600" spc="-72" dirty="0">
                <a:latin typeface="Neris Thin"/>
                <a:ea typeface="Neris Thin"/>
                <a:cs typeface="Neris Thin"/>
                <a:sym typeface="Neris Thin"/>
              </a:rPr>
              <a:t>the ground running, but don’t break anything</a:t>
            </a:r>
          </a:p>
          <a:p>
            <a:pPr marL="571500" lvl="0" indent="-571500" algn="l">
              <a:spcAft>
                <a:spcPts val="120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" charset="2"/>
              <a:buChar char="q"/>
              <a:defRPr sz="1800" b="0">
                <a:solidFill>
                  <a:srgbClr val="000000"/>
                </a:solidFill>
              </a:defRPr>
            </a:pPr>
            <a:r>
              <a:rPr lang="en-US" sz="3600" spc="-72" dirty="0" smtClean="0">
                <a:latin typeface="Neris Thin"/>
                <a:ea typeface="Neris Thin"/>
                <a:cs typeface="Neris Thin"/>
                <a:sym typeface="Neris Thin"/>
              </a:rPr>
              <a:t>Create </a:t>
            </a:r>
            <a:r>
              <a:rPr lang="en-US" sz="3600" spc="-72" dirty="0">
                <a:latin typeface="Neris Thin"/>
                <a:ea typeface="Neris Thin"/>
                <a:cs typeface="Neris Thin"/>
                <a:sym typeface="Neris Thin"/>
              </a:rPr>
              <a:t>a high level strategy</a:t>
            </a:r>
          </a:p>
          <a:p>
            <a:pPr marL="571500" lvl="0" indent="-571500" algn="l">
              <a:spcAft>
                <a:spcPts val="120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" charset="2"/>
              <a:buChar char="q"/>
              <a:defRPr sz="1800" b="0">
                <a:solidFill>
                  <a:srgbClr val="000000"/>
                </a:solidFill>
              </a:defRPr>
            </a:pPr>
            <a:r>
              <a:rPr lang="en-US" sz="3600" spc="-72" dirty="0" smtClean="0">
                <a:latin typeface="Neris Thin"/>
                <a:ea typeface="Neris Thin"/>
                <a:cs typeface="Neris Thin"/>
                <a:sym typeface="Neris Thin"/>
              </a:rPr>
              <a:t>Develop </a:t>
            </a:r>
            <a:r>
              <a:rPr lang="en-US" sz="3600" spc="-72" dirty="0">
                <a:latin typeface="Neris Thin"/>
                <a:ea typeface="Neris Thin"/>
                <a:cs typeface="Neris Thin"/>
                <a:sym typeface="Neris Thin"/>
              </a:rPr>
              <a:t>a communication plan</a:t>
            </a:r>
          </a:p>
          <a:p>
            <a:pPr marL="571500" lvl="0" indent="-571500" algn="l">
              <a:spcAft>
                <a:spcPts val="120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" charset="2"/>
              <a:buChar char="q"/>
              <a:defRPr sz="1800" b="0">
                <a:solidFill>
                  <a:srgbClr val="000000"/>
                </a:solidFill>
              </a:defRPr>
            </a:pPr>
            <a:r>
              <a:rPr lang="en-US" sz="3600" spc="-72" dirty="0" smtClean="0">
                <a:latin typeface="Neris Thin"/>
                <a:ea typeface="Neris Thin"/>
                <a:cs typeface="Neris Thin"/>
                <a:sym typeface="Neris Thin"/>
              </a:rPr>
              <a:t>Formulate </a:t>
            </a:r>
            <a:r>
              <a:rPr lang="en-US" sz="3600" spc="-72" dirty="0">
                <a:latin typeface="Neris Thin"/>
                <a:ea typeface="Neris Thin"/>
                <a:cs typeface="Neris Thin"/>
                <a:sym typeface="Neris Thin"/>
              </a:rPr>
              <a:t>action plans with milestones and timelines</a:t>
            </a:r>
          </a:p>
          <a:p>
            <a:pPr marL="571500" lvl="0" indent="-571500" algn="l">
              <a:spcAft>
                <a:spcPts val="120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" charset="2"/>
              <a:buChar char="q"/>
              <a:defRPr sz="1800" b="0">
                <a:solidFill>
                  <a:srgbClr val="000000"/>
                </a:solidFill>
              </a:defRPr>
            </a:pPr>
            <a:r>
              <a:rPr lang="en-US" sz="3600" spc="-72" dirty="0" smtClean="0">
                <a:latin typeface="Neris Thin"/>
                <a:ea typeface="Neris Thin"/>
                <a:cs typeface="Neris Thin"/>
                <a:sym typeface="Neris Thin"/>
              </a:rPr>
              <a:t>Build </a:t>
            </a:r>
            <a:r>
              <a:rPr lang="en-US" sz="3600" spc="-72" dirty="0">
                <a:latin typeface="Neris Thin"/>
                <a:ea typeface="Neris Thin"/>
                <a:cs typeface="Neris Thin"/>
                <a:sym typeface="Neris Thin"/>
              </a:rPr>
              <a:t>high performing teams</a:t>
            </a:r>
          </a:p>
          <a:p>
            <a:pPr marL="571500" lvl="0" indent="-571500" algn="l">
              <a:spcAft>
                <a:spcPts val="120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" charset="2"/>
              <a:buChar char="q"/>
              <a:defRPr sz="1800" b="0">
                <a:solidFill>
                  <a:srgbClr val="000000"/>
                </a:solidFill>
              </a:defRPr>
            </a:pPr>
            <a:r>
              <a:rPr lang="en-US" sz="3600" spc="-72" dirty="0" smtClean="0">
                <a:latin typeface="Neris Thin"/>
                <a:ea typeface="Neris Thin"/>
                <a:cs typeface="Neris Thin"/>
                <a:sym typeface="Neris Thin"/>
              </a:rPr>
              <a:t>Focus </a:t>
            </a:r>
            <a:r>
              <a:rPr lang="en-US" sz="3600" spc="-72" dirty="0">
                <a:latin typeface="Neris Thin"/>
                <a:ea typeface="Neris Thin"/>
                <a:cs typeface="Neris Thin"/>
                <a:sym typeface="Neris Thin"/>
              </a:rPr>
              <a:t>on the tactics. Execute, execute, execute…</a:t>
            </a:r>
          </a:p>
          <a:p>
            <a:pPr marL="571500" lvl="0" indent="-571500" algn="l">
              <a:spcAft>
                <a:spcPts val="120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" charset="2"/>
              <a:buChar char="q"/>
              <a:defRPr sz="1800" b="0">
                <a:solidFill>
                  <a:srgbClr val="000000"/>
                </a:solidFill>
              </a:defRPr>
            </a:pPr>
            <a:r>
              <a:rPr lang="en-US" sz="3600" spc="-72" dirty="0" smtClean="0">
                <a:latin typeface="Neris Thin"/>
                <a:ea typeface="Neris Thin"/>
                <a:cs typeface="Neris Thin"/>
                <a:sym typeface="Neris Thin"/>
              </a:rPr>
              <a:t>Assess </a:t>
            </a:r>
            <a:r>
              <a:rPr lang="en-US" sz="3600" spc="-72" dirty="0">
                <a:latin typeface="Neris Thin"/>
                <a:ea typeface="Neris Thin"/>
                <a:cs typeface="Neris Thin"/>
                <a:sym typeface="Neris Thin"/>
              </a:rPr>
              <a:t>you successes and failures</a:t>
            </a:r>
          </a:p>
          <a:p>
            <a:pPr marL="571500" lvl="0" indent="-571500" algn="l">
              <a:spcAft>
                <a:spcPts val="120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" charset="2"/>
              <a:buChar char="q"/>
              <a:defRPr sz="1800" b="0">
                <a:solidFill>
                  <a:srgbClr val="000000"/>
                </a:solidFill>
              </a:defRPr>
            </a:pPr>
            <a:r>
              <a:rPr lang="en-US" sz="3600" spc="-72" dirty="0" smtClean="0">
                <a:latin typeface="Neris Thin"/>
                <a:ea typeface="Neris Thin"/>
                <a:cs typeface="Neris Thin"/>
                <a:sym typeface="Neris Thin"/>
              </a:rPr>
              <a:t>100 </a:t>
            </a:r>
            <a:r>
              <a:rPr lang="en-US" sz="3600" spc="-72" dirty="0">
                <a:latin typeface="Neris Thin"/>
                <a:ea typeface="Neris Thin"/>
                <a:cs typeface="Neris Thin"/>
                <a:sym typeface="Neris Thin"/>
              </a:rPr>
              <a:t>day project plan</a:t>
            </a:r>
          </a:p>
        </p:txBody>
      </p:sp>
      <p:sp>
        <p:nvSpPr>
          <p:cNvPr id="9" name="Shape 173"/>
          <p:cNvSpPr/>
          <p:nvPr/>
        </p:nvSpPr>
        <p:spPr>
          <a:xfrm>
            <a:off x="9339483" y="2812950"/>
            <a:ext cx="5705088" cy="872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 algn="ctr">
              <a:defRPr sz="1800" b="0">
                <a:solidFill>
                  <a:srgbClr val="000000"/>
                </a:solidFill>
              </a:defRPr>
            </a:pPr>
            <a:r>
              <a:rPr lang="en-US" sz="5000" spc="-100" dirty="0" smtClean="0">
                <a:solidFill>
                  <a:srgbClr val="013360"/>
                </a:solidFill>
                <a:latin typeface="Neris Light"/>
                <a:ea typeface="Neris Light"/>
                <a:cs typeface="Neris Light"/>
                <a:sym typeface="Neris Light"/>
              </a:rPr>
              <a:t>Presentation Agenda</a:t>
            </a:r>
            <a:endParaRPr sz="5000" i="1" spc="-100" dirty="0">
              <a:solidFill>
                <a:srgbClr val="013360"/>
              </a:solidFill>
              <a:latin typeface="Neris Light"/>
              <a:ea typeface="Neris Light"/>
              <a:cs typeface="Neris Light"/>
              <a:sym typeface="Neris Light"/>
            </a:endParaRPr>
          </a:p>
        </p:txBody>
      </p:sp>
      <p:sp>
        <p:nvSpPr>
          <p:cNvPr id="10" name="Shape 175"/>
          <p:cNvSpPr/>
          <p:nvPr/>
        </p:nvSpPr>
        <p:spPr>
          <a:xfrm>
            <a:off x="8613323" y="3684984"/>
            <a:ext cx="7157409" cy="595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sz="3600" b="0" spc="-72">
                <a:latin typeface="Neris Thin"/>
                <a:ea typeface="Neris Thin"/>
                <a:cs typeface="Neris Thin"/>
                <a:sym typeface="Neris Thin"/>
              </a:defRPr>
            </a:lvl1pPr>
          </a:lstStyle>
          <a:p>
            <a:pPr lvl="0">
              <a:defRPr sz="1800" spc="0">
                <a:solidFill>
                  <a:srgbClr val="000000"/>
                </a:solidFill>
              </a:defRPr>
            </a:pPr>
            <a:r>
              <a:rPr lang="en-US" sz="3200" dirty="0" smtClean="0">
                <a:solidFill>
                  <a:schemeClr val="bg1">
                    <a:lumMod val="65000"/>
                  </a:schemeClr>
                </a:solidFill>
              </a:rPr>
              <a:t>A plan for your  first 100 days on the job </a:t>
            </a:r>
            <a:endParaRPr sz="3200" spc="-72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>
            <a:spLocks noGrp="1"/>
          </p:cNvSpPr>
          <p:nvPr>
            <p:ph type="sldNum" sz="quarter" idx="2"/>
          </p:nvPr>
        </p:nvSpPr>
        <p:spPr>
          <a:xfrm>
            <a:off x="23249642" y="12729388"/>
            <a:ext cx="453239" cy="4699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400"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 lvl="0">
              <a:defRPr sz="1800"/>
            </a:pPr>
            <a:fld id="{86CB4B4D-7CA3-9044-876B-883B54F8677D}" type="slidenum">
              <a:rPr sz="2400"/>
              <a:pPr lvl="0">
                <a:defRPr sz="1800"/>
              </a:pPr>
              <a:t>20</a:t>
            </a:fld>
            <a:endParaRPr sz="2400"/>
          </a:p>
        </p:txBody>
      </p:sp>
      <p:sp>
        <p:nvSpPr>
          <p:cNvPr id="10" name="Shape 173"/>
          <p:cNvSpPr/>
          <p:nvPr/>
        </p:nvSpPr>
        <p:spPr>
          <a:xfrm>
            <a:off x="7229752" y="2826678"/>
            <a:ext cx="9924510" cy="872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 algn="ctr">
              <a:defRPr sz="1800" b="0">
                <a:solidFill>
                  <a:srgbClr val="000000"/>
                </a:solidFill>
              </a:defRPr>
            </a:pPr>
            <a:r>
              <a:rPr lang="en-US" sz="5000" spc="-100" dirty="0" smtClean="0">
                <a:solidFill>
                  <a:srgbClr val="013360"/>
                </a:solidFill>
                <a:latin typeface="Neris Light"/>
                <a:ea typeface="Neris Light"/>
                <a:cs typeface="Neris Light"/>
                <a:sym typeface="Neris Light"/>
              </a:rPr>
              <a:t>Developer Experience Improvements</a:t>
            </a:r>
            <a:endParaRPr sz="5000" i="1" spc="-100" dirty="0">
              <a:solidFill>
                <a:srgbClr val="013360"/>
              </a:solidFill>
              <a:latin typeface="Neris Light"/>
              <a:ea typeface="Neris Light"/>
              <a:cs typeface="Neris Light"/>
              <a:sym typeface="Neris Light"/>
            </a:endParaRPr>
          </a:p>
        </p:txBody>
      </p:sp>
      <p:sp>
        <p:nvSpPr>
          <p:cNvPr id="66" name="Shape 216"/>
          <p:cNvSpPr>
            <a:spLocks noGrp="1"/>
          </p:cNvSpPr>
          <p:nvPr>
            <p:ph type="title"/>
          </p:nvPr>
        </p:nvSpPr>
        <p:spPr>
          <a:xfrm>
            <a:off x="907742" y="503609"/>
            <a:ext cx="3156258" cy="73660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0D0226"/>
                </a:solidFill>
              </a:defRPr>
            </a:lvl1pPr>
          </a:lstStyle>
          <a:p>
            <a:pPr lvl="0">
              <a:defRPr sz="1800" b="0" cap="none">
                <a:solidFill>
                  <a:srgbClr val="000000"/>
                </a:solidFill>
              </a:defRPr>
            </a:pPr>
            <a:r>
              <a:rPr lang="en-US" sz="3800" b="1" cap="all" dirty="0" smtClean="0">
                <a:solidFill>
                  <a:srgbClr val="0D0226"/>
                </a:solidFill>
              </a:rPr>
              <a:t>Product</a:t>
            </a:r>
            <a:endParaRPr sz="3800" b="1" cap="all" dirty="0">
              <a:solidFill>
                <a:srgbClr val="0D0226"/>
              </a:solidFill>
            </a:endParaRPr>
          </a:p>
        </p:txBody>
      </p:sp>
      <p:sp>
        <p:nvSpPr>
          <p:cNvPr id="67" name="Shape 217"/>
          <p:cNvSpPr/>
          <p:nvPr/>
        </p:nvSpPr>
        <p:spPr>
          <a:xfrm>
            <a:off x="3307625" y="503609"/>
            <a:ext cx="7299773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>
              <a:defRPr b="0" cap="all">
                <a:solidFill>
                  <a:srgbClr val="0D0226"/>
                </a:solidFill>
                <a:latin typeface="Neris Thin"/>
                <a:ea typeface="Neris Thin"/>
                <a:cs typeface="Neris Thin"/>
                <a:sym typeface="Neris Thin"/>
              </a:defRPr>
            </a:lvl1pPr>
          </a:lstStyle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sz="3800" cap="all" dirty="0">
                <a:solidFill>
                  <a:srgbClr val="0D0226"/>
                </a:solidFill>
              </a:rPr>
              <a:t>-</a:t>
            </a:r>
            <a:r>
              <a:rPr sz="3800" cap="all" dirty="0" smtClean="0">
                <a:solidFill>
                  <a:srgbClr val="0D0226"/>
                </a:solidFill>
              </a:rPr>
              <a:t> </a:t>
            </a:r>
            <a:r>
              <a:rPr lang="en-US" sz="3800" cap="all" dirty="0" smtClean="0">
                <a:solidFill>
                  <a:srgbClr val="0D0226"/>
                </a:solidFill>
              </a:rPr>
              <a:t>Update</a:t>
            </a:r>
            <a:endParaRPr sz="3800" cap="all" dirty="0">
              <a:solidFill>
                <a:srgbClr val="0D0226"/>
              </a:solidFill>
            </a:endParaRPr>
          </a:p>
        </p:txBody>
      </p:sp>
      <p:grpSp>
        <p:nvGrpSpPr>
          <p:cNvPr id="60" name="Group 2121"/>
          <p:cNvGrpSpPr/>
          <p:nvPr/>
        </p:nvGrpSpPr>
        <p:grpSpPr>
          <a:xfrm>
            <a:off x="1993838" y="4303542"/>
            <a:ext cx="6537147" cy="2109533"/>
            <a:chOff x="1" y="0"/>
            <a:chExt cx="6537146" cy="2109532"/>
          </a:xfrm>
        </p:grpSpPr>
        <p:sp>
          <p:nvSpPr>
            <p:cNvPr id="61" name="Shape 2116"/>
            <p:cNvSpPr/>
            <p:nvPr/>
          </p:nvSpPr>
          <p:spPr>
            <a:xfrm>
              <a:off x="1" y="0"/>
              <a:ext cx="6537146" cy="2109532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25000"/>
              </a:schemeClr>
            </a:solidFill>
            <a:ln w="12700" cap="flat">
              <a:solidFill>
                <a:schemeClr val="accent1">
                  <a:lumMod val="50000"/>
                </a:scheme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62" name="Shape 2117"/>
            <p:cNvSpPr/>
            <p:nvPr/>
          </p:nvSpPr>
          <p:spPr>
            <a:xfrm>
              <a:off x="614908" y="945932"/>
              <a:ext cx="645895" cy="81047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4600" b="0">
                  <a:latin typeface="Neris Light"/>
                  <a:ea typeface="Neris Light"/>
                  <a:cs typeface="Neris Light"/>
                  <a:sym typeface="Neris Light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sz="4600" dirty="0" smtClean="0">
                  <a:solidFill>
                    <a:srgbClr val="3B3D40"/>
                  </a:solidFill>
                </a:rPr>
                <a:t>14</a:t>
              </a:r>
              <a:endParaRPr sz="4600" dirty="0">
                <a:solidFill>
                  <a:srgbClr val="3B3D40"/>
                </a:solidFill>
              </a:endParaRPr>
            </a:p>
          </p:txBody>
        </p:sp>
        <p:sp>
          <p:nvSpPr>
            <p:cNvPr id="63" name="Shape 2118"/>
            <p:cNvSpPr/>
            <p:nvPr/>
          </p:nvSpPr>
          <p:spPr>
            <a:xfrm>
              <a:off x="370038" y="244743"/>
              <a:ext cx="1295226" cy="8412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400"/>
              </a:lvl1pPr>
            </a:lstStyle>
            <a:p>
              <a:pPr lvl="0" algn="ctr">
                <a:defRPr sz="1800" b="0">
                  <a:solidFill>
                    <a:srgbClr val="000000"/>
                  </a:solidFill>
                </a:defRPr>
              </a:pPr>
              <a:r>
                <a:rPr lang="en-US" sz="1800" b="1" dirty="0" smtClean="0">
                  <a:solidFill>
                    <a:srgbClr val="3B3D40"/>
                  </a:solidFill>
                </a:rPr>
                <a:t>RELEASED</a:t>
              </a:r>
              <a:r>
                <a:rPr lang="en-US" sz="2400" b="1" dirty="0" smtClean="0">
                  <a:solidFill>
                    <a:srgbClr val="3B3D40"/>
                  </a:solidFill>
                </a:rPr>
                <a:t/>
              </a:r>
              <a:br>
                <a:rPr lang="en-US" sz="2400" b="1" dirty="0" smtClean="0">
                  <a:solidFill>
                    <a:srgbClr val="3B3D40"/>
                  </a:solidFill>
                </a:rPr>
              </a:br>
              <a:r>
                <a:rPr lang="en-US" sz="2400" b="1" dirty="0" smtClean="0">
                  <a:solidFill>
                    <a:srgbClr val="3B3D40"/>
                  </a:solidFill>
                </a:rPr>
                <a:t>JUL</a:t>
              </a:r>
              <a:endParaRPr sz="2400" b="1" dirty="0">
                <a:solidFill>
                  <a:srgbClr val="3B3D40"/>
                </a:solidFill>
              </a:endParaRPr>
            </a:p>
          </p:txBody>
        </p:sp>
        <p:sp>
          <p:nvSpPr>
            <p:cNvPr id="64" name="Shape 2119"/>
            <p:cNvSpPr/>
            <p:nvPr/>
          </p:nvSpPr>
          <p:spPr>
            <a:xfrm flipV="1">
              <a:off x="1849314" y="309852"/>
              <a:ext cx="1" cy="1520302"/>
            </a:xfrm>
            <a:prstGeom prst="line">
              <a:avLst/>
            </a:prstGeom>
            <a:noFill/>
            <a:ln w="50800" cap="flat">
              <a:solidFill>
                <a:schemeClr val="accent1">
                  <a:lumMod val="50000"/>
                </a:scheme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3200" b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65" name="Shape 2120"/>
            <p:cNvSpPr/>
            <p:nvPr/>
          </p:nvSpPr>
          <p:spPr>
            <a:xfrm>
              <a:off x="2332337" y="578710"/>
              <a:ext cx="3291617" cy="95718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lvl="0">
                <a:lnSpc>
                  <a:spcPct val="80000"/>
                </a:lnSpc>
                <a:defRPr sz="1800" b="0">
                  <a:solidFill>
                    <a:srgbClr val="000000"/>
                  </a:solidFill>
                </a:defRPr>
              </a:pPr>
              <a:r>
                <a:rPr lang="en-US" sz="3400" b="0" dirty="0" smtClean="0">
                  <a:latin typeface="Neris SemiBold"/>
                  <a:ea typeface="Neris Light"/>
                  <a:cs typeface="Neris SemiBold"/>
                  <a:sym typeface="Neris Light"/>
                </a:rPr>
                <a:t>Visual Studio </a:t>
              </a:r>
              <a:br>
                <a:rPr lang="en-US" sz="3400" b="0" dirty="0" smtClean="0">
                  <a:latin typeface="Neris SemiBold"/>
                  <a:ea typeface="Neris Light"/>
                  <a:cs typeface="Neris SemiBold"/>
                  <a:sym typeface="Neris Light"/>
                </a:rPr>
              </a:br>
              <a:r>
                <a:rPr lang="en-US" sz="3400" b="0" dirty="0" smtClean="0">
                  <a:latin typeface="Neris SemiBold"/>
                  <a:ea typeface="Neris Light"/>
                  <a:cs typeface="Neris SemiBold"/>
                  <a:sym typeface="Neris Light"/>
                </a:rPr>
                <a:t>2013 Integration</a:t>
              </a:r>
              <a:endParaRPr sz="3400" b="0" dirty="0">
                <a:solidFill>
                  <a:srgbClr val="3B3D40"/>
                </a:solidFill>
                <a:latin typeface="Neris SemiBold"/>
                <a:ea typeface="Neris Light"/>
                <a:cs typeface="Neris SemiBold"/>
                <a:sym typeface="Neris Light"/>
              </a:endParaRPr>
            </a:p>
          </p:txBody>
        </p:sp>
      </p:grpSp>
      <p:grpSp>
        <p:nvGrpSpPr>
          <p:cNvPr id="68" name="Group 2121"/>
          <p:cNvGrpSpPr/>
          <p:nvPr/>
        </p:nvGrpSpPr>
        <p:grpSpPr>
          <a:xfrm>
            <a:off x="8971728" y="4303542"/>
            <a:ext cx="6537147" cy="2109533"/>
            <a:chOff x="1" y="0"/>
            <a:chExt cx="6537146" cy="2109532"/>
          </a:xfrm>
        </p:grpSpPr>
        <p:sp>
          <p:nvSpPr>
            <p:cNvPr id="69" name="Shape 2116"/>
            <p:cNvSpPr/>
            <p:nvPr/>
          </p:nvSpPr>
          <p:spPr>
            <a:xfrm>
              <a:off x="1" y="0"/>
              <a:ext cx="6537146" cy="2109532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25000"/>
              </a:schemeClr>
            </a:solidFill>
            <a:ln w="12700" cap="flat">
              <a:solidFill>
                <a:schemeClr val="accent1">
                  <a:lumMod val="50000"/>
                </a:scheme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18" name="Shape 2117"/>
            <p:cNvSpPr/>
            <p:nvPr/>
          </p:nvSpPr>
          <p:spPr>
            <a:xfrm>
              <a:off x="614908" y="945932"/>
              <a:ext cx="645895" cy="81047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4600" b="0">
                  <a:latin typeface="Neris Light"/>
                  <a:ea typeface="Neris Light"/>
                  <a:cs typeface="Neris Light"/>
                  <a:sym typeface="Neris Light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sz="4600" dirty="0" smtClean="0">
                  <a:solidFill>
                    <a:srgbClr val="3B3D40"/>
                  </a:solidFill>
                </a:rPr>
                <a:t>14</a:t>
              </a:r>
              <a:endParaRPr sz="4600" dirty="0">
                <a:solidFill>
                  <a:srgbClr val="3B3D40"/>
                </a:solidFill>
              </a:endParaRPr>
            </a:p>
          </p:txBody>
        </p:sp>
        <p:sp>
          <p:nvSpPr>
            <p:cNvPr id="119" name="Shape 2118"/>
            <p:cNvSpPr/>
            <p:nvPr/>
          </p:nvSpPr>
          <p:spPr>
            <a:xfrm>
              <a:off x="370038" y="244743"/>
              <a:ext cx="1295226" cy="8412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400"/>
              </a:lvl1pPr>
            </a:lstStyle>
            <a:p>
              <a:pPr lvl="0" algn="ctr">
                <a:defRPr sz="1800" b="0">
                  <a:solidFill>
                    <a:srgbClr val="000000"/>
                  </a:solidFill>
                </a:defRPr>
              </a:pPr>
              <a:r>
                <a:rPr lang="en-US" sz="1800" b="1" dirty="0" smtClean="0">
                  <a:solidFill>
                    <a:srgbClr val="3B3D40"/>
                  </a:solidFill>
                </a:rPr>
                <a:t>RELEASED</a:t>
              </a:r>
              <a:r>
                <a:rPr lang="en-US" sz="2400" b="1" dirty="0" smtClean="0">
                  <a:solidFill>
                    <a:srgbClr val="3B3D40"/>
                  </a:solidFill>
                </a:rPr>
                <a:t/>
              </a:r>
              <a:br>
                <a:rPr lang="en-US" sz="2400" b="1" dirty="0" smtClean="0">
                  <a:solidFill>
                    <a:srgbClr val="3B3D40"/>
                  </a:solidFill>
                </a:rPr>
              </a:br>
              <a:r>
                <a:rPr lang="en-US" sz="2400" b="1" dirty="0" smtClean="0">
                  <a:solidFill>
                    <a:srgbClr val="3B3D40"/>
                  </a:solidFill>
                </a:rPr>
                <a:t>OCT</a:t>
              </a:r>
              <a:endParaRPr sz="2400" b="1" dirty="0">
                <a:solidFill>
                  <a:srgbClr val="3B3D40"/>
                </a:solidFill>
              </a:endParaRPr>
            </a:p>
          </p:txBody>
        </p:sp>
        <p:sp>
          <p:nvSpPr>
            <p:cNvPr id="120" name="Shape 2119"/>
            <p:cNvSpPr/>
            <p:nvPr/>
          </p:nvSpPr>
          <p:spPr>
            <a:xfrm flipV="1">
              <a:off x="1849314" y="309852"/>
              <a:ext cx="1" cy="1520302"/>
            </a:xfrm>
            <a:prstGeom prst="line">
              <a:avLst/>
            </a:prstGeom>
            <a:noFill/>
            <a:ln w="50800" cap="flat">
              <a:solidFill>
                <a:schemeClr val="accent1">
                  <a:lumMod val="50000"/>
                </a:scheme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3200" b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21" name="Shape 2120"/>
            <p:cNvSpPr/>
            <p:nvPr/>
          </p:nvSpPr>
          <p:spPr>
            <a:xfrm>
              <a:off x="2332337" y="578710"/>
              <a:ext cx="2770142" cy="95718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lnSpc>
                  <a:spcPct val="80000"/>
                </a:lnSpc>
                <a:defRPr sz="1800" b="0">
                  <a:solidFill>
                    <a:srgbClr val="000000"/>
                  </a:solidFill>
                </a:defRPr>
              </a:pPr>
              <a:r>
                <a:rPr lang="en-US" sz="3400" b="0" dirty="0">
                  <a:latin typeface="Neris SemiBold"/>
                  <a:ea typeface="Neris Light"/>
                  <a:cs typeface="Neris SemiBold"/>
                  <a:sym typeface="Neris Light"/>
                </a:rPr>
                <a:t>Debug &amp; </a:t>
              </a:r>
              <a:br>
                <a:rPr lang="en-US" sz="3400" b="0" dirty="0">
                  <a:latin typeface="Neris SemiBold"/>
                  <a:ea typeface="Neris Light"/>
                  <a:cs typeface="Neris SemiBold"/>
                  <a:sym typeface="Neris Light"/>
                </a:rPr>
              </a:br>
              <a:r>
                <a:rPr lang="en-US" sz="3400" b="0" dirty="0">
                  <a:latin typeface="Neris SemiBold"/>
                  <a:ea typeface="Neris Light"/>
                  <a:cs typeface="Neris SemiBold"/>
                  <a:sym typeface="Neris Light"/>
                </a:rPr>
                <a:t>Profiler </a:t>
              </a:r>
              <a:r>
                <a:rPr lang="en-US" sz="3400" b="0" dirty="0" smtClean="0">
                  <a:latin typeface="Neris SemiBold"/>
                  <a:ea typeface="Neris Light"/>
                  <a:cs typeface="Neris SemiBold"/>
                  <a:sym typeface="Neris Light"/>
                </a:rPr>
                <a:t>Tools</a:t>
              </a:r>
              <a:endParaRPr lang="en-US" sz="3400" b="0" dirty="0">
                <a:latin typeface="Neris SemiBold"/>
                <a:ea typeface="Neris Light"/>
                <a:cs typeface="Neris SemiBold"/>
                <a:sym typeface="Neris Light"/>
              </a:endParaRPr>
            </a:p>
          </p:txBody>
        </p:sp>
      </p:grpSp>
      <p:grpSp>
        <p:nvGrpSpPr>
          <p:cNvPr id="122" name="Group 2121"/>
          <p:cNvGrpSpPr/>
          <p:nvPr/>
        </p:nvGrpSpPr>
        <p:grpSpPr>
          <a:xfrm>
            <a:off x="15949618" y="4303542"/>
            <a:ext cx="6537147" cy="2109533"/>
            <a:chOff x="1" y="0"/>
            <a:chExt cx="6537146" cy="2109532"/>
          </a:xfrm>
        </p:grpSpPr>
        <p:sp>
          <p:nvSpPr>
            <p:cNvPr id="123" name="Shape 2116"/>
            <p:cNvSpPr/>
            <p:nvPr/>
          </p:nvSpPr>
          <p:spPr>
            <a:xfrm>
              <a:off x="1" y="0"/>
              <a:ext cx="6537146" cy="2109532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25000"/>
              </a:schemeClr>
            </a:solidFill>
            <a:ln w="12700" cap="flat">
              <a:solidFill>
                <a:schemeClr val="accent1">
                  <a:lumMod val="50000"/>
                </a:scheme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24" name="Shape 2117"/>
            <p:cNvSpPr/>
            <p:nvPr/>
          </p:nvSpPr>
          <p:spPr>
            <a:xfrm>
              <a:off x="614908" y="945932"/>
              <a:ext cx="645895" cy="81047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4600" b="0">
                  <a:latin typeface="Neris Light"/>
                  <a:ea typeface="Neris Light"/>
                  <a:cs typeface="Neris Light"/>
                  <a:sym typeface="Neris Light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sz="4600" dirty="0" smtClean="0">
                  <a:solidFill>
                    <a:srgbClr val="3B3D40"/>
                  </a:solidFill>
                </a:rPr>
                <a:t>14</a:t>
              </a:r>
              <a:endParaRPr sz="4600" dirty="0">
                <a:solidFill>
                  <a:srgbClr val="3B3D40"/>
                </a:solidFill>
              </a:endParaRPr>
            </a:p>
          </p:txBody>
        </p:sp>
        <p:sp>
          <p:nvSpPr>
            <p:cNvPr id="125" name="Shape 2118"/>
            <p:cNvSpPr/>
            <p:nvPr/>
          </p:nvSpPr>
          <p:spPr>
            <a:xfrm>
              <a:off x="370038" y="244743"/>
              <a:ext cx="1295226" cy="8412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400"/>
              </a:lvl1pPr>
            </a:lstStyle>
            <a:p>
              <a:pPr lvl="0" algn="ctr">
                <a:defRPr sz="1800" b="0">
                  <a:solidFill>
                    <a:srgbClr val="000000"/>
                  </a:solidFill>
                </a:defRPr>
              </a:pPr>
              <a:r>
                <a:rPr lang="en-US" sz="1800" b="1" dirty="0" smtClean="0">
                  <a:solidFill>
                    <a:srgbClr val="3B3D40"/>
                  </a:solidFill>
                </a:rPr>
                <a:t>RELEASED</a:t>
              </a:r>
              <a:r>
                <a:rPr lang="en-US" sz="2400" b="1" dirty="0" smtClean="0">
                  <a:solidFill>
                    <a:srgbClr val="3B3D40"/>
                  </a:solidFill>
                </a:rPr>
                <a:t/>
              </a:r>
              <a:br>
                <a:rPr lang="en-US" sz="2400" b="1" dirty="0" smtClean="0">
                  <a:solidFill>
                    <a:srgbClr val="3B3D40"/>
                  </a:solidFill>
                </a:rPr>
              </a:br>
              <a:r>
                <a:rPr lang="en-US" sz="2400" b="1" dirty="0" smtClean="0">
                  <a:solidFill>
                    <a:srgbClr val="3B3D40"/>
                  </a:solidFill>
                </a:rPr>
                <a:t>NOV</a:t>
              </a:r>
              <a:endParaRPr sz="2400" b="1" dirty="0">
                <a:solidFill>
                  <a:srgbClr val="3B3D40"/>
                </a:solidFill>
              </a:endParaRPr>
            </a:p>
          </p:txBody>
        </p:sp>
        <p:sp>
          <p:nvSpPr>
            <p:cNvPr id="126" name="Shape 2119"/>
            <p:cNvSpPr/>
            <p:nvPr/>
          </p:nvSpPr>
          <p:spPr>
            <a:xfrm flipV="1">
              <a:off x="1849314" y="309852"/>
              <a:ext cx="1" cy="1520302"/>
            </a:xfrm>
            <a:prstGeom prst="line">
              <a:avLst/>
            </a:prstGeom>
            <a:noFill/>
            <a:ln w="50800" cap="flat">
              <a:solidFill>
                <a:schemeClr val="accent1">
                  <a:lumMod val="50000"/>
                </a:scheme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3200" b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27" name="Shape 2120"/>
            <p:cNvSpPr/>
            <p:nvPr/>
          </p:nvSpPr>
          <p:spPr>
            <a:xfrm>
              <a:off x="2332337" y="578710"/>
              <a:ext cx="2860833" cy="95718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lvl="0">
                <a:lnSpc>
                  <a:spcPct val="80000"/>
                </a:lnSpc>
                <a:defRPr sz="1800" b="0">
                  <a:solidFill>
                    <a:srgbClr val="000000"/>
                  </a:solidFill>
                </a:defRPr>
              </a:pPr>
              <a:r>
                <a:rPr lang="en-US" sz="3400" b="0" dirty="0">
                  <a:latin typeface="Neris SemiBold"/>
                  <a:ea typeface="Neris Light"/>
                  <a:cs typeface="Neris SemiBold"/>
                  <a:sym typeface="Neris Light"/>
                </a:rPr>
                <a:t>Separation of </a:t>
              </a:r>
              <a:br>
                <a:rPr lang="en-US" sz="3400" b="0" dirty="0">
                  <a:latin typeface="Neris SemiBold"/>
                  <a:ea typeface="Neris Light"/>
                  <a:cs typeface="Neris SemiBold"/>
                  <a:sym typeface="Neris Light"/>
                </a:rPr>
              </a:br>
              <a:r>
                <a:rPr lang="en-US" sz="3400" b="0" dirty="0">
                  <a:latin typeface="Neris SemiBold"/>
                  <a:ea typeface="Neris Light"/>
                  <a:cs typeface="Neris SemiBold"/>
                  <a:sym typeface="Neris Light"/>
                </a:rPr>
                <a:t>Environments</a:t>
              </a:r>
            </a:p>
          </p:txBody>
        </p:sp>
      </p:grpSp>
      <p:grpSp>
        <p:nvGrpSpPr>
          <p:cNvPr id="128" name="Group 2121"/>
          <p:cNvGrpSpPr/>
          <p:nvPr/>
        </p:nvGrpSpPr>
        <p:grpSpPr>
          <a:xfrm>
            <a:off x="1992302" y="6986627"/>
            <a:ext cx="6537147" cy="2109533"/>
            <a:chOff x="1" y="0"/>
            <a:chExt cx="6537146" cy="2109532"/>
          </a:xfrm>
        </p:grpSpPr>
        <p:sp>
          <p:nvSpPr>
            <p:cNvPr id="129" name="Shape 2116"/>
            <p:cNvSpPr/>
            <p:nvPr/>
          </p:nvSpPr>
          <p:spPr>
            <a:xfrm>
              <a:off x="1" y="0"/>
              <a:ext cx="6537146" cy="2109532"/>
            </a:xfrm>
            <a:prstGeom prst="rect">
              <a:avLst/>
            </a:prstGeom>
            <a:solidFill>
              <a:schemeClr val="accent2">
                <a:lumMod val="60000"/>
                <a:lumOff val="40000"/>
                <a:alpha val="25000"/>
              </a:schemeClr>
            </a:solidFill>
            <a:ln w="12700" cap="flat">
              <a:solidFill>
                <a:schemeClr val="accent2">
                  <a:lumMod val="75000"/>
                </a:scheme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30" name="Shape 2117"/>
            <p:cNvSpPr/>
            <p:nvPr/>
          </p:nvSpPr>
          <p:spPr>
            <a:xfrm>
              <a:off x="614908" y="945932"/>
              <a:ext cx="638226" cy="81047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4600" b="0">
                  <a:latin typeface="Neris Light"/>
                  <a:ea typeface="Neris Light"/>
                  <a:cs typeface="Neris Light"/>
                  <a:sym typeface="Neris Light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sz="4600" dirty="0" smtClean="0">
                  <a:solidFill>
                    <a:srgbClr val="3B3D40"/>
                  </a:solidFill>
                </a:rPr>
                <a:t>15</a:t>
              </a:r>
              <a:endParaRPr sz="4600" dirty="0">
                <a:solidFill>
                  <a:srgbClr val="3B3D40"/>
                </a:solidFill>
              </a:endParaRPr>
            </a:p>
          </p:txBody>
        </p:sp>
        <p:sp>
          <p:nvSpPr>
            <p:cNvPr id="131" name="Shape 2118"/>
            <p:cNvSpPr/>
            <p:nvPr/>
          </p:nvSpPr>
          <p:spPr>
            <a:xfrm>
              <a:off x="600845" y="244743"/>
              <a:ext cx="681212" cy="8412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400"/>
              </a:lvl1pPr>
            </a:lstStyle>
            <a:p>
              <a:pPr lvl="0" algn="ctr">
                <a:defRPr sz="1800" b="0">
                  <a:solidFill>
                    <a:srgbClr val="000000"/>
                  </a:solidFill>
                </a:defRPr>
              </a:pPr>
              <a:r>
                <a:rPr lang="en-US" sz="1800" b="1" dirty="0" smtClean="0">
                  <a:solidFill>
                    <a:srgbClr val="3B3D40"/>
                  </a:solidFill>
                </a:rPr>
                <a:t>ETA</a:t>
              </a:r>
              <a:r>
                <a:rPr lang="en-US" sz="2400" b="1" dirty="0" smtClean="0">
                  <a:solidFill>
                    <a:srgbClr val="3B3D40"/>
                  </a:solidFill>
                </a:rPr>
                <a:t/>
              </a:r>
              <a:br>
                <a:rPr lang="en-US" sz="2400" b="1" dirty="0" smtClean="0">
                  <a:solidFill>
                    <a:srgbClr val="3B3D40"/>
                  </a:solidFill>
                </a:rPr>
              </a:br>
              <a:r>
                <a:rPr lang="en-US" sz="2400" b="1" dirty="0" smtClean="0">
                  <a:solidFill>
                    <a:srgbClr val="3B3D40"/>
                  </a:solidFill>
                </a:rPr>
                <a:t>FEB</a:t>
              </a:r>
              <a:endParaRPr sz="2400" b="1" dirty="0">
                <a:solidFill>
                  <a:srgbClr val="3B3D40"/>
                </a:solidFill>
              </a:endParaRPr>
            </a:p>
          </p:txBody>
        </p:sp>
        <p:sp>
          <p:nvSpPr>
            <p:cNvPr id="132" name="Shape 2119"/>
            <p:cNvSpPr/>
            <p:nvPr/>
          </p:nvSpPr>
          <p:spPr>
            <a:xfrm flipV="1">
              <a:off x="1849314" y="309852"/>
              <a:ext cx="1" cy="1520302"/>
            </a:xfrm>
            <a:prstGeom prst="line">
              <a:avLst/>
            </a:prstGeom>
            <a:noFill/>
            <a:ln w="50800" cap="flat">
              <a:solidFill>
                <a:schemeClr val="accent1">
                  <a:lumMod val="50000"/>
                </a:scheme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3200" b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33" name="Shape 2120"/>
            <p:cNvSpPr/>
            <p:nvPr/>
          </p:nvSpPr>
          <p:spPr>
            <a:xfrm>
              <a:off x="2332337" y="787998"/>
              <a:ext cx="3414138" cy="53860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lvl="0">
                <a:lnSpc>
                  <a:spcPct val="80000"/>
                </a:lnSpc>
                <a:defRPr sz="1800" b="0">
                  <a:solidFill>
                    <a:srgbClr val="000000"/>
                  </a:solidFill>
                </a:defRPr>
              </a:pPr>
              <a:r>
                <a:rPr lang="en-US" sz="3400" b="0" dirty="0">
                  <a:latin typeface="Neris SemiBold"/>
                  <a:ea typeface="Neris Light"/>
                  <a:cs typeface="Neris SemiBold"/>
                  <a:sym typeface="Neris Light"/>
                </a:rPr>
                <a:t>Jump Start Tools</a:t>
              </a:r>
              <a:endParaRPr sz="3400" b="0" dirty="0">
                <a:solidFill>
                  <a:srgbClr val="3B3D40"/>
                </a:solidFill>
                <a:latin typeface="Neris SemiBold"/>
                <a:ea typeface="Neris Light"/>
                <a:cs typeface="Neris SemiBold"/>
                <a:sym typeface="Neris Light"/>
              </a:endParaRPr>
            </a:p>
          </p:txBody>
        </p:sp>
      </p:grpSp>
      <p:grpSp>
        <p:nvGrpSpPr>
          <p:cNvPr id="134" name="Group 2121"/>
          <p:cNvGrpSpPr/>
          <p:nvPr/>
        </p:nvGrpSpPr>
        <p:grpSpPr>
          <a:xfrm>
            <a:off x="8970192" y="6986627"/>
            <a:ext cx="6537147" cy="2109533"/>
            <a:chOff x="1" y="0"/>
            <a:chExt cx="6537146" cy="2109532"/>
          </a:xfrm>
        </p:grpSpPr>
        <p:sp>
          <p:nvSpPr>
            <p:cNvPr id="135" name="Shape 2116"/>
            <p:cNvSpPr/>
            <p:nvPr/>
          </p:nvSpPr>
          <p:spPr>
            <a:xfrm>
              <a:off x="1" y="0"/>
              <a:ext cx="6537146" cy="2109532"/>
            </a:xfrm>
            <a:prstGeom prst="rect">
              <a:avLst/>
            </a:prstGeom>
            <a:solidFill>
              <a:schemeClr val="accent2">
                <a:lumMod val="60000"/>
                <a:lumOff val="40000"/>
                <a:alpha val="25000"/>
              </a:schemeClr>
            </a:solidFill>
            <a:ln w="12700" cap="flat">
              <a:solidFill>
                <a:schemeClr val="accent2">
                  <a:lumMod val="75000"/>
                </a:scheme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36" name="Shape 2117"/>
            <p:cNvSpPr/>
            <p:nvPr/>
          </p:nvSpPr>
          <p:spPr>
            <a:xfrm>
              <a:off x="614908" y="945932"/>
              <a:ext cx="645895" cy="81047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4600" b="0">
                  <a:latin typeface="Neris Light"/>
                  <a:ea typeface="Neris Light"/>
                  <a:cs typeface="Neris Light"/>
                  <a:sym typeface="Neris Light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sz="4600" dirty="0" smtClean="0">
                  <a:solidFill>
                    <a:srgbClr val="3B3D40"/>
                  </a:solidFill>
                </a:rPr>
                <a:t>15</a:t>
              </a:r>
              <a:endParaRPr sz="4600" dirty="0">
                <a:solidFill>
                  <a:srgbClr val="3B3D40"/>
                </a:solidFill>
              </a:endParaRPr>
            </a:p>
          </p:txBody>
        </p:sp>
        <p:sp>
          <p:nvSpPr>
            <p:cNvPr id="137" name="Shape 2118"/>
            <p:cNvSpPr/>
            <p:nvPr/>
          </p:nvSpPr>
          <p:spPr>
            <a:xfrm>
              <a:off x="537494" y="244743"/>
              <a:ext cx="807913" cy="8412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400"/>
              </a:lvl1pPr>
            </a:lstStyle>
            <a:p>
              <a:pPr lvl="0" algn="ctr">
                <a:defRPr sz="1800" b="0">
                  <a:solidFill>
                    <a:srgbClr val="000000"/>
                  </a:solidFill>
                </a:defRPr>
              </a:pPr>
              <a:r>
                <a:rPr lang="en-US" sz="1800" b="1" dirty="0" smtClean="0">
                  <a:solidFill>
                    <a:srgbClr val="3B3D40"/>
                  </a:solidFill>
                </a:rPr>
                <a:t>ETA</a:t>
              </a:r>
              <a:r>
                <a:rPr lang="en-US" sz="2400" b="1" dirty="0" smtClean="0">
                  <a:solidFill>
                    <a:srgbClr val="3B3D40"/>
                  </a:solidFill>
                </a:rPr>
                <a:t/>
              </a:r>
              <a:br>
                <a:rPr lang="en-US" sz="2400" b="1" dirty="0" smtClean="0">
                  <a:solidFill>
                    <a:srgbClr val="3B3D40"/>
                  </a:solidFill>
                </a:rPr>
              </a:br>
              <a:r>
                <a:rPr lang="en-US" sz="2400" b="1" dirty="0" smtClean="0">
                  <a:solidFill>
                    <a:srgbClr val="3B3D40"/>
                  </a:solidFill>
                </a:rPr>
                <a:t>MAR</a:t>
              </a:r>
              <a:endParaRPr sz="2400" b="1" dirty="0">
                <a:solidFill>
                  <a:srgbClr val="3B3D40"/>
                </a:solidFill>
              </a:endParaRPr>
            </a:p>
          </p:txBody>
        </p:sp>
        <p:sp>
          <p:nvSpPr>
            <p:cNvPr id="138" name="Shape 2119"/>
            <p:cNvSpPr/>
            <p:nvPr/>
          </p:nvSpPr>
          <p:spPr>
            <a:xfrm flipV="1">
              <a:off x="1849314" y="309852"/>
              <a:ext cx="1" cy="1520302"/>
            </a:xfrm>
            <a:prstGeom prst="line">
              <a:avLst/>
            </a:prstGeom>
            <a:noFill/>
            <a:ln w="50800" cap="flat">
              <a:solidFill>
                <a:schemeClr val="accent1">
                  <a:lumMod val="50000"/>
                </a:scheme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3200" b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39" name="Shape 2120"/>
            <p:cNvSpPr/>
            <p:nvPr/>
          </p:nvSpPr>
          <p:spPr>
            <a:xfrm>
              <a:off x="2332337" y="578710"/>
              <a:ext cx="2800663" cy="95718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lvl="0">
                <a:lnSpc>
                  <a:spcPct val="80000"/>
                </a:lnSpc>
                <a:defRPr sz="1800" b="0">
                  <a:solidFill>
                    <a:srgbClr val="000000"/>
                  </a:solidFill>
                </a:defRPr>
              </a:pPr>
              <a:r>
                <a:rPr lang="en-US" sz="3400" b="0" dirty="0" smtClean="0">
                  <a:latin typeface="Neris SemiBold"/>
                  <a:ea typeface="Neris Light"/>
                  <a:cs typeface="Neris SemiBold"/>
                  <a:sym typeface="Neris Light"/>
                </a:rPr>
                <a:t>Field </a:t>
              </a:r>
              <a:r>
                <a:rPr lang="en-US" sz="3400" b="0" dirty="0">
                  <a:latin typeface="Neris SemiBold"/>
                  <a:ea typeface="Neris Light"/>
                  <a:cs typeface="Neris SemiBold"/>
                  <a:sym typeface="Neris Light"/>
                </a:rPr>
                <a:t>Level   </a:t>
              </a:r>
            </a:p>
            <a:p>
              <a:pPr lvl="0">
                <a:lnSpc>
                  <a:spcPct val="80000"/>
                </a:lnSpc>
                <a:defRPr sz="1800" b="0">
                  <a:solidFill>
                    <a:srgbClr val="000000"/>
                  </a:solidFill>
                </a:defRPr>
              </a:pPr>
              <a:r>
                <a:rPr lang="en-US" sz="3400" b="0" dirty="0" smtClean="0">
                  <a:solidFill>
                    <a:srgbClr val="000000"/>
                  </a:solidFill>
                  <a:latin typeface="Neris SemiBold"/>
                  <a:ea typeface="Neris Light"/>
                  <a:cs typeface="Neris SemiBold"/>
                  <a:sym typeface="Neris Light"/>
                </a:rPr>
                <a:t>Dependencies</a:t>
              </a:r>
              <a:endParaRPr lang="en-US" sz="3400" b="0" dirty="0">
                <a:latin typeface="Neris SemiBold"/>
                <a:ea typeface="Neris Light"/>
                <a:cs typeface="Neris SemiBold"/>
                <a:sym typeface="Neris Light"/>
              </a:endParaRPr>
            </a:p>
          </p:txBody>
        </p:sp>
      </p:grpSp>
      <p:grpSp>
        <p:nvGrpSpPr>
          <p:cNvPr id="140" name="Group 2121"/>
          <p:cNvGrpSpPr/>
          <p:nvPr/>
        </p:nvGrpSpPr>
        <p:grpSpPr>
          <a:xfrm>
            <a:off x="15948082" y="6986627"/>
            <a:ext cx="6537147" cy="2109533"/>
            <a:chOff x="1" y="0"/>
            <a:chExt cx="6537146" cy="2109532"/>
          </a:xfrm>
        </p:grpSpPr>
        <p:sp>
          <p:nvSpPr>
            <p:cNvPr id="141" name="Shape 2116"/>
            <p:cNvSpPr/>
            <p:nvPr/>
          </p:nvSpPr>
          <p:spPr>
            <a:xfrm>
              <a:off x="1" y="0"/>
              <a:ext cx="6537146" cy="2109532"/>
            </a:xfrm>
            <a:prstGeom prst="rect">
              <a:avLst/>
            </a:prstGeom>
            <a:solidFill>
              <a:schemeClr val="accent2">
                <a:lumMod val="60000"/>
                <a:lumOff val="40000"/>
                <a:alpha val="25000"/>
              </a:schemeClr>
            </a:solidFill>
            <a:ln w="12700" cap="flat">
              <a:solidFill>
                <a:schemeClr val="accent2">
                  <a:lumMod val="75000"/>
                </a:scheme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42" name="Shape 2117"/>
            <p:cNvSpPr/>
            <p:nvPr/>
          </p:nvSpPr>
          <p:spPr>
            <a:xfrm>
              <a:off x="614908" y="945932"/>
              <a:ext cx="638226" cy="81047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4600" b="0">
                  <a:latin typeface="Neris Light"/>
                  <a:ea typeface="Neris Light"/>
                  <a:cs typeface="Neris Light"/>
                  <a:sym typeface="Neris Light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sz="4600" dirty="0" smtClean="0">
                  <a:solidFill>
                    <a:srgbClr val="3B3D40"/>
                  </a:solidFill>
                </a:rPr>
                <a:t>15</a:t>
              </a:r>
              <a:endParaRPr sz="4600" dirty="0">
                <a:solidFill>
                  <a:srgbClr val="3B3D40"/>
                </a:solidFill>
              </a:endParaRPr>
            </a:p>
          </p:txBody>
        </p:sp>
        <p:sp>
          <p:nvSpPr>
            <p:cNvPr id="143" name="Shape 2118"/>
            <p:cNvSpPr/>
            <p:nvPr/>
          </p:nvSpPr>
          <p:spPr>
            <a:xfrm>
              <a:off x="569554" y="244743"/>
              <a:ext cx="743793" cy="8412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400"/>
              </a:lvl1pPr>
            </a:lstStyle>
            <a:p>
              <a:pPr lvl="0" algn="ctr">
                <a:defRPr sz="1800" b="0">
                  <a:solidFill>
                    <a:srgbClr val="000000"/>
                  </a:solidFill>
                </a:defRPr>
              </a:pPr>
              <a:r>
                <a:rPr lang="en-US" sz="1800" b="1" dirty="0" smtClean="0">
                  <a:solidFill>
                    <a:srgbClr val="3B3D40"/>
                  </a:solidFill>
                </a:rPr>
                <a:t>ETA</a:t>
              </a:r>
              <a:r>
                <a:rPr lang="en-US" sz="2400" b="1" dirty="0" smtClean="0">
                  <a:solidFill>
                    <a:srgbClr val="3B3D40"/>
                  </a:solidFill>
                </a:rPr>
                <a:t/>
              </a:r>
              <a:br>
                <a:rPr lang="en-US" sz="2400" b="1" dirty="0" smtClean="0">
                  <a:solidFill>
                    <a:srgbClr val="3B3D40"/>
                  </a:solidFill>
                </a:rPr>
              </a:br>
              <a:r>
                <a:rPr lang="en-US" sz="2400" b="1" dirty="0" smtClean="0">
                  <a:solidFill>
                    <a:srgbClr val="3B3D40"/>
                  </a:solidFill>
                </a:rPr>
                <a:t>APR</a:t>
              </a:r>
              <a:endParaRPr sz="2400" b="1" dirty="0">
                <a:solidFill>
                  <a:srgbClr val="3B3D40"/>
                </a:solidFill>
              </a:endParaRPr>
            </a:p>
          </p:txBody>
        </p:sp>
        <p:sp>
          <p:nvSpPr>
            <p:cNvPr id="144" name="Shape 2119"/>
            <p:cNvSpPr/>
            <p:nvPr/>
          </p:nvSpPr>
          <p:spPr>
            <a:xfrm flipV="1">
              <a:off x="1849314" y="309852"/>
              <a:ext cx="1" cy="1520302"/>
            </a:xfrm>
            <a:prstGeom prst="line">
              <a:avLst/>
            </a:prstGeom>
            <a:noFill/>
            <a:ln w="50800" cap="flat">
              <a:solidFill>
                <a:schemeClr val="accent1">
                  <a:lumMod val="50000"/>
                </a:scheme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3200" b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45" name="Shape 2120"/>
            <p:cNvSpPr/>
            <p:nvPr/>
          </p:nvSpPr>
          <p:spPr>
            <a:xfrm>
              <a:off x="2332337" y="578710"/>
              <a:ext cx="3135524" cy="95718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lvl="0">
                <a:lnSpc>
                  <a:spcPct val="80000"/>
                </a:lnSpc>
                <a:defRPr sz="1800" b="0">
                  <a:solidFill>
                    <a:srgbClr val="000000"/>
                  </a:solidFill>
                </a:defRPr>
              </a:pPr>
              <a:r>
                <a:rPr lang="en-US" sz="3400" b="0" dirty="0" smtClean="0">
                  <a:latin typeface="Neris SemiBold"/>
                  <a:ea typeface="Neris Light"/>
                  <a:cs typeface="Neris SemiBold"/>
                  <a:sym typeface="Neris Light"/>
                </a:rPr>
                <a:t>Import </a:t>
              </a:r>
              <a:r>
                <a:rPr lang="en-US" sz="3400" b="0" dirty="0">
                  <a:latin typeface="Neris SemiBold"/>
                  <a:ea typeface="Neris Light"/>
                  <a:cs typeface="Neris SemiBold"/>
                  <a:sym typeface="Neris Light"/>
                </a:rPr>
                <a:t>/ Export</a:t>
              </a:r>
              <a:br>
                <a:rPr lang="en-US" sz="3400" b="0" dirty="0">
                  <a:latin typeface="Neris SemiBold"/>
                  <a:ea typeface="Neris Light"/>
                  <a:cs typeface="Neris SemiBold"/>
                  <a:sym typeface="Neris Light"/>
                </a:rPr>
              </a:br>
              <a:r>
                <a:rPr lang="en-US" sz="3400" b="0" dirty="0">
                  <a:latin typeface="Neris SemiBold"/>
                  <a:ea typeface="Neris Light"/>
                  <a:cs typeface="Neris SemiBold"/>
                  <a:sym typeface="Neris Light"/>
                </a:rPr>
                <a:t>Tools</a:t>
              </a:r>
            </a:p>
          </p:txBody>
        </p:sp>
      </p:grpSp>
      <p:grpSp>
        <p:nvGrpSpPr>
          <p:cNvPr id="146" name="Group 2121"/>
          <p:cNvGrpSpPr/>
          <p:nvPr/>
        </p:nvGrpSpPr>
        <p:grpSpPr>
          <a:xfrm>
            <a:off x="1992302" y="9704427"/>
            <a:ext cx="6537147" cy="2109533"/>
            <a:chOff x="1" y="0"/>
            <a:chExt cx="6537146" cy="2109532"/>
          </a:xfrm>
        </p:grpSpPr>
        <p:sp>
          <p:nvSpPr>
            <p:cNvPr id="147" name="Shape 2116"/>
            <p:cNvSpPr/>
            <p:nvPr/>
          </p:nvSpPr>
          <p:spPr>
            <a:xfrm>
              <a:off x="1" y="0"/>
              <a:ext cx="6537146" cy="2109532"/>
            </a:xfrm>
            <a:prstGeom prst="rect">
              <a:avLst/>
            </a:prstGeom>
            <a:solidFill>
              <a:srgbClr val="FF6600">
                <a:alpha val="25000"/>
              </a:srgbClr>
            </a:solidFill>
            <a:ln w="12700" cap="flat">
              <a:solidFill>
                <a:srgbClr val="FF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48" name="Shape 2117"/>
            <p:cNvSpPr/>
            <p:nvPr/>
          </p:nvSpPr>
          <p:spPr>
            <a:xfrm>
              <a:off x="614908" y="945932"/>
              <a:ext cx="638226" cy="81047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4600" b="0">
                  <a:latin typeface="Neris Light"/>
                  <a:ea typeface="Neris Light"/>
                  <a:cs typeface="Neris Light"/>
                  <a:sym typeface="Neris Light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sz="4600" dirty="0" smtClean="0">
                  <a:solidFill>
                    <a:srgbClr val="3B3D40"/>
                  </a:solidFill>
                </a:rPr>
                <a:t>15</a:t>
              </a:r>
              <a:endParaRPr sz="4600" dirty="0">
                <a:solidFill>
                  <a:srgbClr val="3B3D40"/>
                </a:solidFill>
              </a:endParaRPr>
            </a:p>
          </p:txBody>
        </p:sp>
        <p:sp>
          <p:nvSpPr>
            <p:cNvPr id="149" name="Shape 2118"/>
            <p:cNvSpPr/>
            <p:nvPr/>
          </p:nvSpPr>
          <p:spPr>
            <a:xfrm>
              <a:off x="537494" y="244743"/>
              <a:ext cx="807913" cy="8412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400"/>
              </a:lvl1pPr>
            </a:lstStyle>
            <a:p>
              <a:pPr lvl="0" algn="ctr">
                <a:defRPr sz="1800" b="0">
                  <a:solidFill>
                    <a:srgbClr val="000000"/>
                  </a:solidFill>
                </a:defRPr>
              </a:pPr>
              <a:r>
                <a:rPr lang="en-US" sz="1800" b="1" dirty="0" smtClean="0">
                  <a:solidFill>
                    <a:srgbClr val="3B3D40"/>
                  </a:solidFill>
                </a:rPr>
                <a:t>ETA</a:t>
              </a:r>
              <a:r>
                <a:rPr lang="en-US" sz="2400" b="1" dirty="0" smtClean="0">
                  <a:solidFill>
                    <a:srgbClr val="3B3D40"/>
                  </a:solidFill>
                </a:rPr>
                <a:t/>
              </a:r>
              <a:br>
                <a:rPr lang="en-US" sz="2400" b="1" dirty="0" smtClean="0">
                  <a:solidFill>
                    <a:srgbClr val="3B3D40"/>
                  </a:solidFill>
                </a:rPr>
              </a:br>
              <a:r>
                <a:rPr lang="en-US" sz="2400" b="1" dirty="0" smtClean="0">
                  <a:solidFill>
                    <a:srgbClr val="3B3D40"/>
                  </a:solidFill>
                </a:rPr>
                <a:t>MAY</a:t>
              </a:r>
              <a:endParaRPr sz="2400" b="1" dirty="0">
                <a:solidFill>
                  <a:srgbClr val="3B3D40"/>
                </a:solidFill>
              </a:endParaRPr>
            </a:p>
          </p:txBody>
        </p:sp>
        <p:sp>
          <p:nvSpPr>
            <p:cNvPr id="150" name="Shape 2119"/>
            <p:cNvSpPr/>
            <p:nvPr/>
          </p:nvSpPr>
          <p:spPr>
            <a:xfrm flipV="1">
              <a:off x="1849314" y="309852"/>
              <a:ext cx="1" cy="1520302"/>
            </a:xfrm>
            <a:prstGeom prst="line">
              <a:avLst/>
            </a:prstGeom>
            <a:noFill/>
            <a:ln w="50800" cap="flat">
              <a:solidFill>
                <a:schemeClr val="accent1">
                  <a:lumMod val="50000"/>
                </a:scheme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3200" b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51" name="Shape 2120"/>
            <p:cNvSpPr/>
            <p:nvPr/>
          </p:nvSpPr>
          <p:spPr>
            <a:xfrm>
              <a:off x="2332337" y="578710"/>
              <a:ext cx="2745725" cy="95718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lvl="0">
                <a:lnSpc>
                  <a:spcPct val="80000"/>
                </a:lnSpc>
                <a:defRPr sz="1800" b="0">
                  <a:solidFill>
                    <a:srgbClr val="000000"/>
                  </a:solidFill>
                </a:defRPr>
              </a:pPr>
              <a:r>
                <a:rPr lang="en-US" sz="3400" b="0" dirty="0">
                  <a:latin typeface="Neris SemiBold"/>
                  <a:ea typeface="Neris Light"/>
                  <a:cs typeface="Neris SemiBold"/>
                  <a:sym typeface="Neris Light"/>
                </a:rPr>
                <a:t>Branching f</a:t>
              </a:r>
              <a:r>
                <a:rPr lang="en-US" sz="3400" b="0" dirty="0" smtClean="0">
                  <a:latin typeface="Neris SemiBold"/>
                  <a:ea typeface="Neris Light"/>
                  <a:cs typeface="Neris SemiBold"/>
                  <a:sym typeface="Neris Light"/>
                </a:rPr>
                <a:t>or  </a:t>
              </a:r>
            </a:p>
            <a:p>
              <a:pPr lvl="0">
                <a:lnSpc>
                  <a:spcPct val="80000"/>
                </a:lnSpc>
                <a:defRPr sz="1800" b="0">
                  <a:solidFill>
                    <a:srgbClr val="000000"/>
                  </a:solidFill>
                </a:defRPr>
              </a:pPr>
              <a:r>
                <a:rPr lang="en-US" sz="3400" b="0" dirty="0" smtClean="0">
                  <a:latin typeface="Neris SemiBold"/>
                  <a:ea typeface="Neris Light"/>
                  <a:cs typeface="Neris SemiBold"/>
                  <a:sym typeface="Neris Light"/>
                </a:rPr>
                <a:t>Templates</a:t>
              </a:r>
              <a:endParaRPr sz="3400" b="0" dirty="0">
                <a:solidFill>
                  <a:srgbClr val="3B3D40"/>
                </a:solidFill>
                <a:latin typeface="Neris SemiBold"/>
                <a:ea typeface="Neris Light"/>
                <a:cs typeface="Neris SemiBold"/>
                <a:sym typeface="Neris Light"/>
              </a:endParaRPr>
            </a:p>
          </p:txBody>
        </p:sp>
      </p:grpSp>
      <p:grpSp>
        <p:nvGrpSpPr>
          <p:cNvPr id="152" name="Group 2121"/>
          <p:cNvGrpSpPr/>
          <p:nvPr/>
        </p:nvGrpSpPr>
        <p:grpSpPr>
          <a:xfrm>
            <a:off x="8970192" y="9704427"/>
            <a:ext cx="6537147" cy="2109533"/>
            <a:chOff x="1" y="0"/>
            <a:chExt cx="6537146" cy="2109532"/>
          </a:xfrm>
        </p:grpSpPr>
        <p:sp>
          <p:nvSpPr>
            <p:cNvPr id="153" name="Shape 2116"/>
            <p:cNvSpPr/>
            <p:nvPr/>
          </p:nvSpPr>
          <p:spPr>
            <a:xfrm>
              <a:off x="1" y="0"/>
              <a:ext cx="6537146" cy="2109532"/>
            </a:xfrm>
            <a:prstGeom prst="rect">
              <a:avLst/>
            </a:prstGeom>
            <a:solidFill>
              <a:srgbClr val="FF6600">
                <a:alpha val="25000"/>
              </a:srgbClr>
            </a:solidFill>
            <a:ln w="12700" cap="flat">
              <a:solidFill>
                <a:srgbClr val="FF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54" name="Shape 2117"/>
            <p:cNvSpPr/>
            <p:nvPr/>
          </p:nvSpPr>
          <p:spPr>
            <a:xfrm>
              <a:off x="614908" y="945932"/>
              <a:ext cx="638226" cy="81047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4600" b="0">
                  <a:latin typeface="Neris Light"/>
                  <a:ea typeface="Neris Light"/>
                  <a:cs typeface="Neris Light"/>
                  <a:sym typeface="Neris Light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sz="4600" dirty="0" smtClean="0">
                  <a:solidFill>
                    <a:srgbClr val="3B3D40"/>
                  </a:solidFill>
                </a:rPr>
                <a:t>15</a:t>
              </a:r>
              <a:endParaRPr sz="4600" dirty="0">
                <a:solidFill>
                  <a:srgbClr val="3B3D40"/>
                </a:solidFill>
              </a:endParaRPr>
            </a:p>
          </p:txBody>
        </p:sp>
        <p:sp>
          <p:nvSpPr>
            <p:cNvPr id="155" name="Shape 2118"/>
            <p:cNvSpPr/>
            <p:nvPr/>
          </p:nvSpPr>
          <p:spPr>
            <a:xfrm>
              <a:off x="600075" y="244743"/>
              <a:ext cx="682751" cy="8412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400"/>
              </a:lvl1pPr>
            </a:lstStyle>
            <a:p>
              <a:pPr lvl="0" algn="ctr">
                <a:defRPr sz="1800" b="0">
                  <a:solidFill>
                    <a:srgbClr val="000000"/>
                  </a:solidFill>
                </a:defRPr>
              </a:pPr>
              <a:r>
                <a:rPr lang="en-US" sz="1800" b="1" dirty="0" smtClean="0">
                  <a:solidFill>
                    <a:srgbClr val="3B3D40"/>
                  </a:solidFill>
                </a:rPr>
                <a:t>ETA</a:t>
              </a:r>
              <a:r>
                <a:rPr lang="en-US" sz="2400" b="1" dirty="0" smtClean="0">
                  <a:solidFill>
                    <a:srgbClr val="3B3D40"/>
                  </a:solidFill>
                </a:rPr>
                <a:t/>
              </a:r>
              <a:br>
                <a:rPr lang="en-US" sz="2400" b="1" dirty="0" smtClean="0">
                  <a:solidFill>
                    <a:srgbClr val="3B3D40"/>
                  </a:solidFill>
                </a:rPr>
              </a:br>
              <a:r>
                <a:rPr lang="en-US" sz="2400" b="1" dirty="0" smtClean="0">
                  <a:solidFill>
                    <a:srgbClr val="3B3D40"/>
                  </a:solidFill>
                </a:rPr>
                <a:t>JUN</a:t>
              </a:r>
              <a:endParaRPr sz="2400" b="1" dirty="0">
                <a:solidFill>
                  <a:srgbClr val="3B3D40"/>
                </a:solidFill>
              </a:endParaRPr>
            </a:p>
          </p:txBody>
        </p:sp>
        <p:sp>
          <p:nvSpPr>
            <p:cNvPr id="156" name="Shape 2119"/>
            <p:cNvSpPr/>
            <p:nvPr/>
          </p:nvSpPr>
          <p:spPr>
            <a:xfrm flipV="1">
              <a:off x="1849314" y="309852"/>
              <a:ext cx="1" cy="1520302"/>
            </a:xfrm>
            <a:prstGeom prst="line">
              <a:avLst/>
            </a:prstGeom>
            <a:noFill/>
            <a:ln w="50800" cap="flat">
              <a:solidFill>
                <a:schemeClr val="accent1">
                  <a:lumMod val="50000"/>
                </a:scheme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3200" b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57" name="Shape 2120"/>
            <p:cNvSpPr/>
            <p:nvPr/>
          </p:nvSpPr>
          <p:spPr>
            <a:xfrm>
              <a:off x="2332337" y="578710"/>
              <a:ext cx="3818324" cy="95718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lvl="0">
                <a:lnSpc>
                  <a:spcPct val="80000"/>
                </a:lnSpc>
                <a:defRPr sz="1800" b="0">
                  <a:solidFill>
                    <a:srgbClr val="000000"/>
                  </a:solidFill>
                </a:defRPr>
              </a:pPr>
              <a:r>
                <a:rPr lang="en-US" sz="3400" b="0" dirty="0">
                  <a:latin typeface="Neris SemiBold"/>
                  <a:ea typeface="Neris Light"/>
                  <a:cs typeface="Neris SemiBold"/>
                  <a:sym typeface="Neris Light"/>
                </a:rPr>
                <a:t>Version Control </a:t>
              </a:r>
              <a:r>
                <a:rPr lang="en-US" sz="3400" b="0" dirty="0" smtClean="0">
                  <a:latin typeface="Neris SemiBold"/>
                  <a:ea typeface="Neris Light"/>
                  <a:cs typeface="Neris SemiBold"/>
                  <a:sym typeface="Neris Light"/>
                </a:rPr>
                <a:t>for  </a:t>
              </a:r>
            </a:p>
            <a:p>
              <a:pPr lvl="0">
                <a:lnSpc>
                  <a:spcPct val="80000"/>
                </a:lnSpc>
                <a:defRPr sz="1800" b="0">
                  <a:solidFill>
                    <a:srgbClr val="000000"/>
                  </a:solidFill>
                </a:defRPr>
              </a:pPr>
              <a:r>
                <a:rPr lang="en-US" sz="3400" b="0" dirty="0" smtClean="0">
                  <a:latin typeface="Neris SemiBold"/>
                  <a:ea typeface="Neris Light"/>
                  <a:cs typeface="Neris SemiBold"/>
                  <a:sym typeface="Neris Light"/>
                </a:rPr>
                <a:t>Global </a:t>
              </a:r>
              <a:r>
                <a:rPr lang="en-US" sz="3400" b="0" dirty="0">
                  <a:latin typeface="Neris SemiBold"/>
                  <a:ea typeface="Neris Light"/>
                  <a:cs typeface="Neris SemiBold"/>
                  <a:sym typeface="Neris Light"/>
                </a:rPr>
                <a:t>Settings</a:t>
              </a:r>
              <a:endParaRPr sz="3400" b="0" dirty="0">
                <a:solidFill>
                  <a:srgbClr val="3B3D40"/>
                </a:solidFill>
                <a:latin typeface="Neris SemiBold"/>
                <a:ea typeface="Neris Light"/>
                <a:cs typeface="Neris SemiBold"/>
                <a:sym typeface="Neris Light"/>
              </a:endParaRPr>
            </a:p>
          </p:txBody>
        </p:sp>
      </p:grpSp>
      <p:grpSp>
        <p:nvGrpSpPr>
          <p:cNvPr id="158" name="Group 2121"/>
          <p:cNvGrpSpPr/>
          <p:nvPr/>
        </p:nvGrpSpPr>
        <p:grpSpPr>
          <a:xfrm>
            <a:off x="15948082" y="9704427"/>
            <a:ext cx="6537147" cy="2109533"/>
            <a:chOff x="1" y="0"/>
            <a:chExt cx="6537146" cy="2109532"/>
          </a:xfrm>
        </p:grpSpPr>
        <p:sp>
          <p:nvSpPr>
            <p:cNvPr id="159" name="Shape 2116"/>
            <p:cNvSpPr/>
            <p:nvPr/>
          </p:nvSpPr>
          <p:spPr>
            <a:xfrm>
              <a:off x="1" y="0"/>
              <a:ext cx="6537146" cy="2109532"/>
            </a:xfrm>
            <a:prstGeom prst="rect">
              <a:avLst/>
            </a:prstGeom>
            <a:solidFill>
              <a:srgbClr val="FF6600">
                <a:alpha val="25000"/>
              </a:srgbClr>
            </a:solidFill>
            <a:ln w="12700" cap="flat">
              <a:solidFill>
                <a:srgbClr val="FF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60" name="Shape 2117"/>
            <p:cNvSpPr/>
            <p:nvPr/>
          </p:nvSpPr>
          <p:spPr>
            <a:xfrm>
              <a:off x="614908" y="945932"/>
              <a:ext cx="638226" cy="81047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4600" b="0">
                  <a:latin typeface="Neris Light"/>
                  <a:ea typeface="Neris Light"/>
                  <a:cs typeface="Neris Light"/>
                  <a:sym typeface="Neris Light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sz="4600" dirty="0" smtClean="0">
                  <a:solidFill>
                    <a:srgbClr val="3B3D40"/>
                  </a:solidFill>
                </a:rPr>
                <a:t>15</a:t>
              </a:r>
              <a:endParaRPr sz="4600" dirty="0">
                <a:solidFill>
                  <a:srgbClr val="3B3D40"/>
                </a:solidFill>
              </a:endParaRPr>
            </a:p>
          </p:txBody>
        </p:sp>
        <p:sp>
          <p:nvSpPr>
            <p:cNvPr id="161" name="Shape 2118"/>
            <p:cNvSpPr/>
            <p:nvPr/>
          </p:nvSpPr>
          <p:spPr>
            <a:xfrm>
              <a:off x="614438" y="244743"/>
              <a:ext cx="654025" cy="8412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400"/>
              </a:lvl1pPr>
            </a:lstStyle>
            <a:p>
              <a:pPr lvl="0" algn="ctr">
                <a:defRPr sz="1800" b="0">
                  <a:solidFill>
                    <a:srgbClr val="000000"/>
                  </a:solidFill>
                </a:defRPr>
              </a:pPr>
              <a:r>
                <a:rPr lang="en-US" sz="1800" b="1" dirty="0" smtClean="0">
                  <a:solidFill>
                    <a:srgbClr val="3B3D40"/>
                  </a:solidFill>
                </a:rPr>
                <a:t>ETA</a:t>
              </a:r>
              <a:r>
                <a:rPr lang="en-US" sz="2400" b="1" dirty="0" smtClean="0">
                  <a:solidFill>
                    <a:srgbClr val="3B3D40"/>
                  </a:solidFill>
                </a:rPr>
                <a:t/>
              </a:r>
              <a:br>
                <a:rPr lang="en-US" sz="2400" b="1" dirty="0" smtClean="0">
                  <a:solidFill>
                    <a:srgbClr val="3B3D40"/>
                  </a:solidFill>
                </a:rPr>
              </a:br>
              <a:r>
                <a:rPr lang="en-US" sz="2400" b="1" dirty="0" smtClean="0">
                  <a:solidFill>
                    <a:srgbClr val="3B3D40"/>
                  </a:solidFill>
                </a:rPr>
                <a:t>JUL</a:t>
              </a:r>
              <a:endParaRPr sz="2400" b="1" dirty="0">
                <a:solidFill>
                  <a:srgbClr val="3B3D40"/>
                </a:solidFill>
              </a:endParaRPr>
            </a:p>
          </p:txBody>
        </p:sp>
        <p:sp>
          <p:nvSpPr>
            <p:cNvPr id="162" name="Shape 2119"/>
            <p:cNvSpPr/>
            <p:nvPr/>
          </p:nvSpPr>
          <p:spPr>
            <a:xfrm flipV="1">
              <a:off x="1849314" y="309852"/>
              <a:ext cx="1" cy="1520302"/>
            </a:xfrm>
            <a:prstGeom prst="line">
              <a:avLst/>
            </a:prstGeom>
            <a:noFill/>
            <a:ln w="50800" cap="flat">
              <a:solidFill>
                <a:schemeClr val="accent1">
                  <a:lumMod val="50000"/>
                </a:scheme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3200" b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63" name="Shape 2120"/>
            <p:cNvSpPr/>
            <p:nvPr/>
          </p:nvSpPr>
          <p:spPr>
            <a:xfrm>
              <a:off x="2332337" y="369422"/>
              <a:ext cx="3818324" cy="13757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lvl="0">
                <a:lnSpc>
                  <a:spcPct val="80000"/>
                </a:lnSpc>
                <a:defRPr sz="1800" b="0">
                  <a:solidFill>
                    <a:srgbClr val="000000"/>
                  </a:solidFill>
                </a:defRPr>
              </a:pPr>
              <a:r>
                <a:rPr lang="en-US" sz="3400" b="0" dirty="0" smtClean="0">
                  <a:latin typeface="Neris SemiBold"/>
                  <a:ea typeface="Neris Light"/>
                  <a:cs typeface="Neris SemiBold"/>
                  <a:sym typeface="Neris Light"/>
                </a:rPr>
                <a:t>Version Control for </a:t>
              </a:r>
            </a:p>
            <a:p>
              <a:pPr lvl="0">
                <a:lnSpc>
                  <a:spcPct val="80000"/>
                </a:lnSpc>
                <a:defRPr sz="1800" b="0">
                  <a:solidFill>
                    <a:srgbClr val="000000"/>
                  </a:solidFill>
                </a:defRPr>
              </a:pPr>
              <a:r>
                <a:rPr lang="en-US" sz="3400" b="0" dirty="0" smtClean="0">
                  <a:latin typeface="Neris SemiBold"/>
                  <a:ea typeface="Neris Light"/>
                  <a:cs typeface="Neris SemiBold"/>
                  <a:sym typeface="Neris Light"/>
                </a:rPr>
                <a:t>Templates &amp; </a:t>
              </a:r>
            </a:p>
            <a:p>
              <a:pPr lvl="0">
                <a:lnSpc>
                  <a:spcPct val="80000"/>
                </a:lnSpc>
                <a:defRPr sz="1800" b="0">
                  <a:solidFill>
                    <a:srgbClr val="000000"/>
                  </a:solidFill>
                </a:defRPr>
              </a:pPr>
              <a:r>
                <a:rPr lang="en-US" sz="3400" b="0" dirty="0" smtClean="0">
                  <a:latin typeface="Neris SemiBold"/>
                  <a:ea typeface="Neris Light"/>
                  <a:cs typeface="Neris SemiBold"/>
                  <a:sym typeface="Neris Light"/>
                </a:rPr>
                <a:t>Workflow</a:t>
              </a:r>
              <a:endParaRPr sz="3400" b="0" dirty="0">
                <a:solidFill>
                  <a:srgbClr val="3B3D40"/>
                </a:solidFill>
                <a:latin typeface="Neris SemiBold"/>
                <a:ea typeface="Neris Light"/>
                <a:cs typeface="Neris SemiBold"/>
                <a:sym typeface="Neris Light"/>
              </a:endParaRPr>
            </a:p>
          </p:txBody>
        </p:sp>
      </p:grpSp>
      <p:sp>
        <p:nvSpPr>
          <p:cNvPr id="70" name="Shape 173"/>
          <p:cNvSpPr/>
          <p:nvPr/>
        </p:nvSpPr>
        <p:spPr>
          <a:xfrm>
            <a:off x="1993838" y="12493425"/>
            <a:ext cx="10225972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 algn="l">
              <a:defRPr sz="1800" b="0">
                <a:solidFill>
                  <a:srgbClr val="000000"/>
                </a:solidFill>
              </a:defRPr>
            </a:pPr>
            <a:r>
              <a:rPr lang="en-US" sz="2400" spc="-100" dirty="0" smtClean="0">
                <a:solidFill>
                  <a:srgbClr val="013360"/>
                </a:solidFill>
                <a:latin typeface="Neris Light"/>
                <a:ea typeface="Neris Light"/>
                <a:cs typeface="Neris Light"/>
                <a:sym typeface="Neris Light"/>
              </a:rPr>
              <a:t>Note: These dates represent a proposed schedule and are not an official commitment   </a:t>
            </a:r>
            <a:endParaRPr sz="2400" spc="-100" dirty="0">
              <a:solidFill>
                <a:srgbClr val="013360"/>
              </a:solidFill>
              <a:latin typeface="Neris Light"/>
              <a:ea typeface="Neris Light"/>
              <a:cs typeface="Neris Light"/>
              <a:sym typeface="Neris Light"/>
            </a:endParaRPr>
          </a:p>
        </p:txBody>
      </p:sp>
    </p:spTree>
    <p:extLst>
      <p:ext uri="{BB962C8B-B14F-4D97-AF65-F5344CB8AC3E}">
        <p14:creationId xmlns:p14="http://schemas.microsoft.com/office/powerpoint/2010/main" val="149311386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 advAuto="0"/>
      <p:bldP spid="68" grpId="0" animBg="1" advAuto="0"/>
      <p:bldP spid="122" grpId="0" animBg="1" advAuto="0"/>
      <p:bldP spid="128" grpId="0" animBg="1" advAuto="0"/>
      <p:bldP spid="134" grpId="0" animBg="1" advAuto="0"/>
      <p:bldP spid="140" grpId="0" animBg="1" advAuto="0"/>
      <p:bldP spid="146" grpId="0" animBg="1" advAuto="0"/>
      <p:bldP spid="152" grpId="0" animBg="1" advAuto="0"/>
      <p:bldP spid="158" grpId="0" animBg="1" advAuto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427"/>
          <p:cNvSpPr/>
          <p:nvPr/>
        </p:nvSpPr>
        <p:spPr>
          <a:xfrm>
            <a:off x="-26660" y="-7257"/>
            <a:ext cx="24410660" cy="13795086"/>
          </a:xfrm>
          <a:prstGeom prst="rect">
            <a:avLst/>
          </a:prstGeom>
          <a:solidFill>
            <a:schemeClr val="accent1">
              <a:lumMod val="5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pic>
        <p:nvPicPr>
          <p:cNvPr id="2" name="Picture 1" descr="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660" y="18143"/>
            <a:ext cx="24410660" cy="13774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792746"/>
      </p:ext>
    </p:extLst>
  </p:cSld>
  <p:clrMapOvr>
    <a:masterClrMapping/>
  </p:clrMapOvr>
  <p:transition spd="med"/>
  <p:timing>
    <p:tnLst>
      <p:par>
        <p:cTn id="1" dur="indefinite" restart="never" fill="hold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57"/>
          <p:cNvSpPr/>
          <p:nvPr/>
        </p:nvSpPr>
        <p:spPr>
          <a:xfrm>
            <a:off x="0" y="-27727"/>
            <a:ext cx="24410660" cy="13795086"/>
          </a:xfrm>
          <a:prstGeom prst="rect">
            <a:avLst/>
          </a:prstGeom>
          <a:solidFill>
            <a:schemeClr val="accent1">
              <a:lumMod val="5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57" name="Shape 57"/>
          <p:cNvSpPr/>
          <p:nvPr/>
        </p:nvSpPr>
        <p:spPr>
          <a:xfrm>
            <a:off x="-13331" y="-36576"/>
            <a:ext cx="24410660" cy="13795086"/>
          </a:xfrm>
          <a:prstGeom prst="rect">
            <a:avLst/>
          </a:prstGeom>
          <a:blipFill rotWithShape="1">
            <a:blip r:embed="rId2">
              <a:alphaModFix amt="15000"/>
            </a:blip>
            <a:stretch>
              <a:fillRect/>
            </a:stretch>
          </a:blip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60" name="Shape 60"/>
          <p:cNvSpPr/>
          <p:nvPr/>
        </p:nvSpPr>
        <p:spPr>
          <a:xfrm>
            <a:off x="4127050" y="11582339"/>
            <a:ext cx="16129898" cy="8467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 lvl="0" algn="ctr">
              <a:lnSpc>
                <a:spcPct val="140000"/>
              </a:lnSpc>
              <a:defRPr sz="1800" b="0">
                <a:solidFill>
                  <a:srgbClr val="000000"/>
                </a:solidFill>
              </a:defRPr>
            </a:pPr>
            <a:r>
              <a:rPr lang="en-US" sz="3600" dirty="0" smtClean="0">
                <a:solidFill>
                  <a:srgbClr val="FFFFFF"/>
                </a:solidFill>
                <a:latin typeface="Neris Thin"/>
                <a:ea typeface="Neris Thin"/>
                <a:cs typeface="Neris Thin"/>
                <a:sym typeface="Neris Thin"/>
              </a:rPr>
              <a:t>Dr. J. Patrick Desbrow, Ed.D. </a:t>
            </a:r>
          </a:p>
        </p:txBody>
      </p:sp>
      <p:sp>
        <p:nvSpPr>
          <p:cNvPr id="6" name="Shape 60"/>
          <p:cNvSpPr/>
          <p:nvPr/>
        </p:nvSpPr>
        <p:spPr>
          <a:xfrm>
            <a:off x="4127050" y="10177539"/>
            <a:ext cx="16129898" cy="92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/>
          <a:lstStyle/>
          <a:p>
            <a:pPr lvl="0" algn="ctr">
              <a:lnSpc>
                <a:spcPct val="140000"/>
              </a:lnSpc>
              <a:defRPr sz="1800" b="0">
                <a:solidFill>
                  <a:srgbClr val="000000"/>
                </a:solidFill>
              </a:defRPr>
            </a:pPr>
            <a:r>
              <a:rPr lang="en-US" sz="7200" spc="1000" dirty="0" smtClean="0">
                <a:solidFill>
                  <a:srgbClr val="FFFFFF"/>
                </a:solidFill>
                <a:latin typeface="Neris Thin"/>
                <a:ea typeface="Neris Thin"/>
                <a:cs typeface="Neris Thin"/>
                <a:sym typeface="Neris Thin"/>
              </a:rPr>
              <a:t>100 Day Plan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427"/>
          <p:cNvSpPr/>
          <p:nvPr/>
        </p:nvSpPr>
        <p:spPr>
          <a:xfrm>
            <a:off x="-7418" y="-39543"/>
            <a:ext cx="24410660" cy="13795086"/>
          </a:xfrm>
          <a:prstGeom prst="rect">
            <a:avLst/>
          </a:prstGeom>
          <a:solidFill>
            <a:schemeClr val="accent1">
              <a:lumMod val="5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427" name="Shape 427"/>
          <p:cNvSpPr/>
          <p:nvPr/>
        </p:nvSpPr>
        <p:spPr>
          <a:xfrm>
            <a:off x="-13331" y="-39543"/>
            <a:ext cx="24410660" cy="13795086"/>
          </a:xfrm>
          <a:prstGeom prst="rect">
            <a:avLst/>
          </a:prstGeom>
          <a:blipFill rotWithShape="1">
            <a:blip r:embed="rId2">
              <a:alphaModFix amt="15000"/>
            </a:blip>
            <a:stretch>
              <a:fillRect/>
            </a:stretch>
          </a:blip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grpSp>
        <p:nvGrpSpPr>
          <p:cNvPr id="2" name="Group 432"/>
          <p:cNvGrpSpPr/>
          <p:nvPr/>
        </p:nvGrpSpPr>
        <p:grpSpPr>
          <a:xfrm>
            <a:off x="1777495" y="2942157"/>
            <a:ext cx="7617610" cy="7617610"/>
            <a:chOff x="0" y="0"/>
            <a:chExt cx="7617608" cy="7617608"/>
          </a:xfrm>
        </p:grpSpPr>
        <p:sp>
          <p:nvSpPr>
            <p:cNvPr id="428" name="Shape 428"/>
            <p:cNvSpPr/>
            <p:nvPr/>
          </p:nvSpPr>
          <p:spPr>
            <a:xfrm>
              <a:off x="0" y="0"/>
              <a:ext cx="7617608" cy="76176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429" name="Shape 429"/>
            <p:cNvSpPr/>
            <p:nvPr/>
          </p:nvSpPr>
          <p:spPr>
            <a:xfrm>
              <a:off x="1256830" y="2021678"/>
              <a:ext cx="5103960" cy="7181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lvl="0" algn="ctr">
                <a:lnSpc>
                  <a:spcPct val="80000"/>
                </a:lnSpc>
                <a:defRPr sz="1800" b="0">
                  <a:solidFill>
                    <a:srgbClr val="000000"/>
                  </a:solidFill>
                </a:defRPr>
              </a:pPr>
              <a:r>
                <a:rPr lang="en-US" sz="4800" b="1" dirty="0" smtClean="0">
                  <a:solidFill>
                    <a:srgbClr val="3B3D40"/>
                  </a:solidFill>
                </a:rPr>
                <a:t>Section Overview</a:t>
              </a:r>
              <a:endParaRPr sz="4800" b="1" dirty="0">
                <a:solidFill>
                  <a:srgbClr val="3B3D40"/>
                </a:solidFill>
              </a:endParaRPr>
            </a:p>
          </p:txBody>
        </p:sp>
        <p:sp>
          <p:nvSpPr>
            <p:cNvPr id="430" name="Shape 430"/>
            <p:cNvSpPr/>
            <p:nvPr/>
          </p:nvSpPr>
          <p:spPr>
            <a:xfrm>
              <a:off x="929011" y="3431250"/>
              <a:ext cx="5759588" cy="24416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lvl="0" algn="ctr">
                <a:lnSpc>
                  <a:spcPct val="80000"/>
                </a:lnSpc>
                <a:defRPr sz="1800" b="0">
                  <a:solidFill>
                    <a:srgbClr val="000000"/>
                  </a:solidFill>
                </a:defRPr>
              </a:pPr>
              <a:r>
                <a:rPr lang="en-US" sz="3800" spc="-150" dirty="0" smtClean="0">
                  <a:solidFill>
                    <a:srgbClr val="FFFFFF"/>
                  </a:solidFill>
                  <a:latin typeface="Neris SemiBold"/>
                  <a:ea typeface="Neris SemiBold"/>
                  <a:cs typeface="Neris SemiBold"/>
                  <a:sym typeface="Neris SemiBold"/>
                </a:rPr>
                <a:t>A Traditional View</a:t>
              </a:r>
            </a:p>
            <a:p>
              <a:pPr lvl="0" algn="ctr">
                <a:lnSpc>
                  <a:spcPct val="80000"/>
                </a:lnSpc>
                <a:defRPr sz="1800" b="0">
                  <a:solidFill>
                    <a:srgbClr val="000000"/>
                  </a:solidFill>
                </a:defRPr>
              </a:pPr>
              <a:endParaRPr lang="en-US" sz="3800" b="1" spc="-150" dirty="0">
                <a:solidFill>
                  <a:srgbClr val="FFFFFF"/>
                </a:solidFill>
                <a:latin typeface="Neris SemiBold"/>
                <a:ea typeface="Neris SemiBold"/>
                <a:cs typeface="Neris SemiBold"/>
                <a:sym typeface="Neris SemiBold"/>
              </a:endParaRPr>
            </a:p>
            <a:p>
              <a:pPr lvl="0" algn="ctr">
                <a:lnSpc>
                  <a:spcPct val="80000"/>
                </a:lnSpc>
                <a:defRPr sz="1800" b="0">
                  <a:solidFill>
                    <a:srgbClr val="000000"/>
                  </a:solidFill>
                </a:defRPr>
              </a:pPr>
              <a:r>
                <a:rPr lang="en-US" sz="3800" spc="-150" dirty="0" smtClean="0">
                  <a:solidFill>
                    <a:srgbClr val="FFFFFF"/>
                  </a:solidFill>
                  <a:latin typeface="Neris SemiBold"/>
                  <a:ea typeface="Neris SemiBold"/>
                  <a:cs typeface="Neris SemiBold"/>
                  <a:sym typeface="Neris SemiBold"/>
                </a:rPr>
                <a:t>Hit the Ground Running</a:t>
              </a:r>
            </a:p>
            <a:p>
              <a:pPr lvl="0" algn="ctr">
                <a:lnSpc>
                  <a:spcPct val="80000"/>
                </a:lnSpc>
                <a:defRPr sz="1800" b="0">
                  <a:solidFill>
                    <a:srgbClr val="000000"/>
                  </a:solidFill>
                </a:defRPr>
              </a:pPr>
              <a:endParaRPr lang="en-US" sz="3800" b="1" spc="-150" dirty="0">
                <a:solidFill>
                  <a:srgbClr val="FFFFFF"/>
                </a:solidFill>
                <a:latin typeface="Neris SemiBold"/>
                <a:ea typeface="Neris SemiBold"/>
                <a:cs typeface="Neris SemiBold"/>
                <a:sym typeface="Neris SemiBold"/>
              </a:endParaRPr>
            </a:p>
            <a:p>
              <a:pPr lvl="0" algn="ctr">
                <a:lnSpc>
                  <a:spcPct val="80000"/>
                </a:lnSpc>
                <a:defRPr sz="1800" b="0">
                  <a:solidFill>
                    <a:srgbClr val="000000"/>
                  </a:solidFill>
                </a:defRPr>
              </a:pPr>
              <a:r>
                <a:rPr lang="en-US" sz="3800" spc="-150" dirty="0" smtClean="0">
                  <a:solidFill>
                    <a:srgbClr val="FFFFFF"/>
                  </a:solidFill>
                  <a:latin typeface="Neris SemiBold"/>
                  <a:ea typeface="Neris SemiBold"/>
                  <a:cs typeface="Neris SemiBold"/>
                  <a:sym typeface="Neris SemiBold"/>
                </a:rPr>
                <a:t>Create a High Level Strategy</a:t>
              </a:r>
              <a:endParaRPr sz="3800" b="1" spc="-150" dirty="0">
                <a:solidFill>
                  <a:srgbClr val="FFFFFF"/>
                </a:solidFill>
                <a:latin typeface="Neris SemiBold"/>
                <a:ea typeface="Neris SemiBold"/>
                <a:cs typeface="Neris SemiBold"/>
                <a:sym typeface="Neris SemiBold"/>
              </a:endParaRPr>
            </a:p>
          </p:txBody>
        </p:sp>
      </p:grpSp>
      <p:sp>
        <p:nvSpPr>
          <p:cNvPr id="435" name="Shape 435"/>
          <p:cNvSpPr/>
          <p:nvPr/>
        </p:nvSpPr>
        <p:spPr>
          <a:xfrm>
            <a:off x="5181452" y="3138671"/>
            <a:ext cx="1533272" cy="162865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numCol="1" anchor="ctr">
            <a:spAutoFit/>
          </a:bodyPr>
          <a:lstStyle>
            <a:lvl1pPr algn="ctr">
              <a:lnSpc>
                <a:spcPct val="160000"/>
              </a:lnSpc>
              <a:defRPr sz="10000">
                <a:solidFill>
                  <a:srgbClr val="FFFFFF"/>
                </a:solidFill>
                <a:latin typeface="et-line"/>
                <a:ea typeface="et-line"/>
                <a:cs typeface="et-line"/>
                <a:sym typeface="et-line"/>
              </a:defRPr>
            </a:lvl1pPr>
          </a:lstStyle>
          <a:p>
            <a:pPr lvl="0">
              <a:lnSpc>
                <a:spcPct val="120000"/>
              </a:lnSpc>
              <a:defRPr sz="1800" b="0">
                <a:solidFill>
                  <a:srgbClr val="000000"/>
                </a:solidFill>
              </a:defRPr>
            </a:pPr>
            <a:r>
              <a:rPr lang="en-US" sz="8500" spc="1583" dirty="0" smtClean="0">
                <a:solidFill>
                  <a:schemeClr val="bg1">
                    <a:lumMod val="95000"/>
                  </a:schemeClr>
                </a:solidFill>
              </a:rPr>
              <a:t> </a:t>
            </a:r>
            <a:endParaRPr sz="8500" b="1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>
            <a:spLocks noGrp="1"/>
          </p:cNvSpPr>
          <p:nvPr>
            <p:ph type="sldNum" sz="quarter" idx="2"/>
          </p:nvPr>
        </p:nvSpPr>
        <p:spPr>
          <a:xfrm>
            <a:off x="23249642" y="12729388"/>
            <a:ext cx="453239" cy="4699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400"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 lvl="0">
              <a:defRPr sz="1800"/>
            </a:pPr>
            <a:fld id="{86CB4B4D-7CA3-9044-876B-883B54F8677D}" type="slidenum">
              <a:rPr sz="2400"/>
              <a:pPr lvl="0">
                <a:defRPr sz="1800"/>
              </a:pPr>
              <a:t>4</a:t>
            </a:fld>
            <a:endParaRPr sz="2400"/>
          </a:p>
        </p:txBody>
      </p:sp>
      <p:sp>
        <p:nvSpPr>
          <p:cNvPr id="11" name="Shape 216"/>
          <p:cNvSpPr>
            <a:spLocks noGrp="1"/>
          </p:cNvSpPr>
          <p:nvPr>
            <p:ph type="title"/>
          </p:nvPr>
        </p:nvSpPr>
        <p:spPr>
          <a:xfrm>
            <a:off x="829922" y="639794"/>
            <a:ext cx="2808224" cy="73660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0D0226"/>
                </a:solidFill>
              </a:defRPr>
            </a:lvl1pPr>
          </a:lstStyle>
          <a:p>
            <a:pPr lvl="0">
              <a:defRPr sz="1800" b="0" cap="none">
                <a:solidFill>
                  <a:srgbClr val="000000"/>
                </a:solidFill>
              </a:defRPr>
            </a:pPr>
            <a:r>
              <a:rPr lang="en-US" sz="3600" b="1" cap="none" dirty="0" smtClean="0">
                <a:solidFill>
                  <a:srgbClr val="0D0226"/>
                </a:solidFill>
              </a:rPr>
              <a:t>100 Day Plan</a:t>
            </a:r>
            <a:endParaRPr sz="3600" b="1" cap="none" dirty="0">
              <a:solidFill>
                <a:srgbClr val="0D0226"/>
              </a:solidFill>
            </a:endParaRPr>
          </a:p>
        </p:txBody>
      </p:sp>
      <p:sp>
        <p:nvSpPr>
          <p:cNvPr id="14" name="Shape 92"/>
          <p:cNvSpPr/>
          <p:nvPr/>
        </p:nvSpPr>
        <p:spPr>
          <a:xfrm>
            <a:off x="6771032" y="4735286"/>
            <a:ext cx="10841996" cy="34881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marL="571500" lvl="0" indent="-571500" algn="l">
              <a:spcAft>
                <a:spcPts val="120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" charset="2"/>
              <a:buChar char="q"/>
              <a:defRPr sz="1800" b="0">
                <a:solidFill>
                  <a:srgbClr val="000000"/>
                </a:solidFill>
              </a:defRPr>
            </a:pPr>
            <a:r>
              <a:rPr lang="en-US" sz="3600" spc="-72" dirty="0" smtClean="0">
                <a:latin typeface="Neris Thin"/>
                <a:ea typeface="Neris Thin"/>
                <a:cs typeface="Neris Thin"/>
                <a:sym typeface="Neris Thin"/>
              </a:rPr>
              <a:t>Change </a:t>
            </a:r>
            <a:r>
              <a:rPr lang="en-US" sz="3600" spc="-72" dirty="0">
                <a:latin typeface="Neris Thin"/>
                <a:ea typeface="Neris Thin"/>
                <a:cs typeface="Neris Thin"/>
                <a:sym typeface="Neris Thin"/>
              </a:rPr>
              <a:t>the paradigm (buy verse build or visa versa)</a:t>
            </a:r>
          </a:p>
          <a:p>
            <a:pPr marL="571500" lvl="0" indent="-571500" algn="l">
              <a:spcAft>
                <a:spcPts val="120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" charset="2"/>
              <a:buChar char="q"/>
              <a:defRPr sz="1800" b="0">
                <a:solidFill>
                  <a:srgbClr val="000000"/>
                </a:solidFill>
              </a:defRPr>
            </a:pPr>
            <a:r>
              <a:rPr lang="en-US" sz="3600" spc="-72" dirty="0">
                <a:latin typeface="Neris Thin"/>
                <a:ea typeface="Neris Thin"/>
                <a:cs typeface="Neris Thin"/>
                <a:sym typeface="Neris Thin"/>
              </a:rPr>
              <a:t>Bring in new staff that is loyal to you</a:t>
            </a:r>
          </a:p>
          <a:p>
            <a:pPr marL="571500" lvl="0" indent="-571500" algn="l">
              <a:spcAft>
                <a:spcPts val="120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" charset="2"/>
              <a:buChar char="q"/>
              <a:defRPr sz="1800" b="0">
                <a:solidFill>
                  <a:srgbClr val="000000"/>
                </a:solidFill>
              </a:defRPr>
            </a:pPr>
            <a:r>
              <a:rPr lang="en-US" sz="3600" spc="-72" dirty="0">
                <a:latin typeface="Neris Thin"/>
                <a:ea typeface="Neris Thin"/>
                <a:cs typeface="Neris Thin"/>
                <a:sym typeface="Neris Thin"/>
              </a:rPr>
              <a:t>Reorganize the department just to show leadership</a:t>
            </a:r>
          </a:p>
          <a:p>
            <a:pPr marL="571500" lvl="0" indent="-571500" algn="l">
              <a:spcAft>
                <a:spcPts val="120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" charset="2"/>
              <a:buChar char="q"/>
              <a:defRPr sz="1800" b="0">
                <a:solidFill>
                  <a:srgbClr val="000000"/>
                </a:solidFill>
              </a:defRPr>
            </a:pPr>
            <a:r>
              <a:rPr lang="en-US" sz="3600" spc="-72" dirty="0">
                <a:latin typeface="Neris Thin"/>
                <a:ea typeface="Neris Thin"/>
                <a:cs typeface="Neris Thin"/>
                <a:sym typeface="Neris Thin"/>
              </a:rPr>
              <a:t>Look for quick wins to show progress</a:t>
            </a:r>
          </a:p>
          <a:p>
            <a:pPr marL="571500" lvl="0" indent="-571500" algn="l">
              <a:spcAft>
                <a:spcPts val="120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" charset="2"/>
              <a:buChar char="q"/>
              <a:defRPr sz="1800" b="0">
                <a:solidFill>
                  <a:srgbClr val="000000"/>
                </a:solidFill>
              </a:defRPr>
            </a:pPr>
            <a:r>
              <a:rPr lang="en-US" sz="3600" spc="-72" dirty="0">
                <a:latin typeface="Neris Thin"/>
                <a:ea typeface="Neris Thin"/>
                <a:cs typeface="Neris Thin"/>
                <a:sym typeface="Neris Thin"/>
              </a:rPr>
              <a:t>Meet with customers to find opportunities for change </a:t>
            </a:r>
          </a:p>
        </p:txBody>
      </p:sp>
      <p:sp>
        <p:nvSpPr>
          <p:cNvPr id="9" name="Shape 173"/>
          <p:cNvSpPr/>
          <p:nvPr/>
        </p:nvSpPr>
        <p:spPr>
          <a:xfrm>
            <a:off x="9670508" y="2812950"/>
            <a:ext cx="5043047" cy="872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 algn="ctr">
              <a:defRPr sz="1800" b="0">
                <a:solidFill>
                  <a:srgbClr val="000000"/>
                </a:solidFill>
              </a:defRPr>
            </a:pPr>
            <a:r>
              <a:rPr lang="en-US" sz="5000" spc="-100" dirty="0" smtClean="0">
                <a:solidFill>
                  <a:srgbClr val="013360"/>
                </a:solidFill>
                <a:latin typeface="Neris Light"/>
                <a:ea typeface="Neris Light"/>
                <a:cs typeface="Neris Light"/>
                <a:sym typeface="Neris Light"/>
              </a:rPr>
              <a:t>A Traditional View</a:t>
            </a:r>
            <a:endParaRPr sz="5000" i="1" spc="-100" dirty="0">
              <a:solidFill>
                <a:srgbClr val="013360"/>
              </a:solidFill>
              <a:latin typeface="Neris Light"/>
              <a:ea typeface="Neris Light"/>
              <a:cs typeface="Neris Light"/>
              <a:sym typeface="Neris Light"/>
            </a:endParaRPr>
          </a:p>
        </p:txBody>
      </p:sp>
      <p:sp>
        <p:nvSpPr>
          <p:cNvPr id="10" name="Shape 175"/>
          <p:cNvSpPr/>
          <p:nvPr/>
        </p:nvSpPr>
        <p:spPr>
          <a:xfrm>
            <a:off x="8613326" y="3684984"/>
            <a:ext cx="7157409" cy="595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sz="3600" b="0" spc="-72">
                <a:latin typeface="Neris Thin"/>
                <a:ea typeface="Neris Thin"/>
                <a:cs typeface="Neris Thin"/>
                <a:sym typeface="Neris Thin"/>
              </a:defRPr>
            </a:lvl1pPr>
          </a:lstStyle>
          <a:p>
            <a:pPr lvl="0">
              <a:defRPr sz="1800" spc="0">
                <a:solidFill>
                  <a:srgbClr val="000000"/>
                </a:solidFill>
              </a:defRPr>
            </a:pPr>
            <a:r>
              <a:rPr lang="en-US" sz="3200" dirty="0">
                <a:solidFill>
                  <a:schemeClr val="bg1">
                    <a:lumMod val="65000"/>
                  </a:schemeClr>
                </a:solidFill>
              </a:rPr>
              <a:t>A plan for your  first 100 days on the job </a:t>
            </a:r>
          </a:p>
        </p:txBody>
      </p:sp>
    </p:spTree>
    <p:extLst>
      <p:ext uri="{BB962C8B-B14F-4D97-AF65-F5344CB8AC3E}">
        <p14:creationId xmlns:p14="http://schemas.microsoft.com/office/powerpoint/2010/main" val="467437385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>
            <a:spLocks noGrp="1"/>
          </p:cNvSpPr>
          <p:nvPr>
            <p:ph type="sldNum" sz="quarter" idx="2"/>
          </p:nvPr>
        </p:nvSpPr>
        <p:spPr>
          <a:xfrm>
            <a:off x="23249642" y="12729388"/>
            <a:ext cx="453239" cy="4699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400"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 lvl="0">
              <a:defRPr sz="1800"/>
            </a:pPr>
            <a:fld id="{86CB4B4D-7CA3-9044-876B-883B54F8677D}" type="slidenum">
              <a:rPr sz="2400"/>
              <a:pPr lvl="0">
                <a:defRPr sz="1800"/>
              </a:pPr>
              <a:t>5</a:t>
            </a:fld>
            <a:endParaRPr sz="2400"/>
          </a:p>
        </p:txBody>
      </p:sp>
      <p:sp>
        <p:nvSpPr>
          <p:cNvPr id="11" name="Shape 216"/>
          <p:cNvSpPr>
            <a:spLocks noGrp="1"/>
          </p:cNvSpPr>
          <p:nvPr>
            <p:ph type="title"/>
          </p:nvPr>
        </p:nvSpPr>
        <p:spPr>
          <a:xfrm>
            <a:off x="829922" y="639794"/>
            <a:ext cx="2808224" cy="73660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0D0226"/>
                </a:solidFill>
              </a:defRPr>
            </a:lvl1pPr>
          </a:lstStyle>
          <a:p>
            <a:pPr lvl="0">
              <a:defRPr sz="1800" b="0" cap="none">
                <a:solidFill>
                  <a:srgbClr val="000000"/>
                </a:solidFill>
              </a:defRPr>
            </a:pPr>
            <a:r>
              <a:rPr lang="en-US" sz="3600" b="1" cap="none" dirty="0" smtClean="0">
                <a:solidFill>
                  <a:srgbClr val="0D0226"/>
                </a:solidFill>
              </a:rPr>
              <a:t>100 Day Plan</a:t>
            </a:r>
            <a:endParaRPr sz="3600" b="1" cap="none" dirty="0">
              <a:solidFill>
                <a:srgbClr val="0D0226"/>
              </a:solidFill>
            </a:endParaRPr>
          </a:p>
        </p:txBody>
      </p:sp>
      <p:sp>
        <p:nvSpPr>
          <p:cNvPr id="14" name="Shape 92"/>
          <p:cNvSpPr/>
          <p:nvPr/>
        </p:nvSpPr>
        <p:spPr>
          <a:xfrm>
            <a:off x="6743700" y="4686300"/>
            <a:ext cx="14304774" cy="44422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marL="571500" lvl="0" indent="-571500" algn="l">
              <a:spcAft>
                <a:spcPts val="120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" charset="2"/>
              <a:buChar char="q"/>
              <a:defRPr sz="1800" b="0">
                <a:solidFill>
                  <a:srgbClr val="000000"/>
                </a:solidFill>
              </a:defRPr>
            </a:pPr>
            <a:r>
              <a:rPr lang="en-US" sz="3600" spc="-72" dirty="0" smtClean="0">
                <a:latin typeface="Neris Thin"/>
                <a:ea typeface="Neris Thin"/>
                <a:cs typeface="Neris Thin"/>
                <a:sym typeface="Neris Thin"/>
              </a:rPr>
              <a:t>Determine </a:t>
            </a:r>
            <a:r>
              <a:rPr lang="en-US" sz="3600" spc="-72" dirty="0">
                <a:latin typeface="Neris Thin"/>
                <a:ea typeface="Neris Thin"/>
                <a:cs typeface="Neris Thin"/>
                <a:sym typeface="Neris Thin"/>
              </a:rPr>
              <a:t>if the current environment or processes are broken on day 1</a:t>
            </a:r>
          </a:p>
          <a:p>
            <a:pPr marL="571500" lvl="0" indent="-571500" algn="l">
              <a:spcAft>
                <a:spcPts val="120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" charset="2"/>
              <a:buChar char="q"/>
              <a:defRPr sz="1800" b="0">
                <a:solidFill>
                  <a:srgbClr val="000000"/>
                </a:solidFill>
              </a:defRPr>
            </a:pPr>
            <a:r>
              <a:rPr lang="en-US" sz="3600" spc="-72" dirty="0">
                <a:latin typeface="Neris Thin"/>
                <a:ea typeface="Neris Thin"/>
                <a:cs typeface="Neris Thin"/>
                <a:sym typeface="Neris Thin"/>
              </a:rPr>
              <a:t>If yes, then base your 100 days on crisis management focusing on the areas that need the most attention</a:t>
            </a:r>
          </a:p>
          <a:p>
            <a:pPr marL="571500" lvl="0" indent="-571500" algn="l">
              <a:spcAft>
                <a:spcPts val="120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" charset="2"/>
              <a:buChar char="q"/>
              <a:defRPr sz="1800" b="0">
                <a:solidFill>
                  <a:srgbClr val="000000"/>
                </a:solidFill>
              </a:defRPr>
            </a:pPr>
            <a:r>
              <a:rPr lang="en-US" sz="3600" spc="-72" dirty="0">
                <a:latin typeface="Neris Thin"/>
                <a:ea typeface="Neris Thin"/>
                <a:cs typeface="Neris Thin"/>
                <a:sym typeface="Neris Thin"/>
              </a:rPr>
              <a:t>If not, take a broad based approach to learning the environment and current processes looking for opportunities for improvement</a:t>
            </a:r>
          </a:p>
          <a:p>
            <a:pPr marL="571500" lvl="0" indent="-571500" algn="l">
              <a:spcAft>
                <a:spcPts val="120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" charset="2"/>
              <a:buChar char="q"/>
              <a:defRPr sz="1800" b="0">
                <a:solidFill>
                  <a:srgbClr val="000000"/>
                </a:solidFill>
              </a:defRPr>
            </a:pPr>
            <a:r>
              <a:rPr lang="en-US" sz="3600" spc="-72" dirty="0">
                <a:latin typeface="Neris Thin"/>
                <a:ea typeface="Neris Thin"/>
                <a:cs typeface="Neris Thin"/>
                <a:sym typeface="Neris Thin"/>
              </a:rPr>
              <a:t>In either case, hit the ground running and make sure that these efforts do not break anything </a:t>
            </a:r>
          </a:p>
        </p:txBody>
      </p:sp>
      <p:sp>
        <p:nvSpPr>
          <p:cNvPr id="9" name="Shape 173"/>
          <p:cNvSpPr/>
          <p:nvPr/>
        </p:nvSpPr>
        <p:spPr>
          <a:xfrm>
            <a:off x="9004467" y="2812950"/>
            <a:ext cx="6375142" cy="872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 algn="ctr">
              <a:defRPr sz="1800" b="0">
                <a:solidFill>
                  <a:srgbClr val="000000"/>
                </a:solidFill>
              </a:defRPr>
            </a:pPr>
            <a:r>
              <a:rPr lang="en-US" sz="5000" spc="-100" dirty="0" smtClean="0">
                <a:solidFill>
                  <a:srgbClr val="013360"/>
                </a:solidFill>
                <a:latin typeface="Neris Light"/>
                <a:ea typeface="Neris Light"/>
                <a:cs typeface="Neris Light"/>
                <a:sym typeface="Neris Light"/>
              </a:rPr>
              <a:t>Hit the Ground Running</a:t>
            </a:r>
            <a:endParaRPr sz="5000" i="1" spc="-100" dirty="0">
              <a:solidFill>
                <a:srgbClr val="013360"/>
              </a:solidFill>
              <a:latin typeface="Neris Light"/>
              <a:ea typeface="Neris Light"/>
              <a:cs typeface="Neris Light"/>
              <a:sym typeface="Neris Light"/>
            </a:endParaRPr>
          </a:p>
        </p:txBody>
      </p:sp>
      <p:sp>
        <p:nvSpPr>
          <p:cNvPr id="10" name="Shape 175"/>
          <p:cNvSpPr/>
          <p:nvPr/>
        </p:nvSpPr>
        <p:spPr>
          <a:xfrm>
            <a:off x="8613326" y="3684984"/>
            <a:ext cx="7157409" cy="595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sz="3600" b="0" spc="-72">
                <a:latin typeface="Neris Thin"/>
                <a:ea typeface="Neris Thin"/>
                <a:cs typeface="Neris Thin"/>
                <a:sym typeface="Neris Thin"/>
              </a:defRPr>
            </a:lvl1pPr>
          </a:lstStyle>
          <a:p>
            <a:pPr lvl="0">
              <a:defRPr sz="1800" spc="0">
                <a:solidFill>
                  <a:srgbClr val="000000"/>
                </a:solidFill>
              </a:defRPr>
            </a:pPr>
            <a:r>
              <a:rPr lang="en-US" sz="3200" dirty="0">
                <a:solidFill>
                  <a:schemeClr val="bg1">
                    <a:lumMod val="65000"/>
                  </a:schemeClr>
                </a:solidFill>
              </a:rPr>
              <a:t>A plan for your  first 100 days on the job </a:t>
            </a:r>
          </a:p>
        </p:txBody>
      </p:sp>
    </p:spTree>
    <p:extLst>
      <p:ext uri="{BB962C8B-B14F-4D97-AF65-F5344CB8AC3E}">
        <p14:creationId xmlns:p14="http://schemas.microsoft.com/office/powerpoint/2010/main" val="1220903655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>
            <a:spLocks noGrp="1"/>
          </p:cNvSpPr>
          <p:nvPr>
            <p:ph type="sldNum" sz="quarter" idx="2"/>
          </p:nvPr>
        </p:nvSpPr>
        <p:spPr>
          <a:xfrm>
            <a:off x="23249642" y="12729388"/>
            <a:ext cx="453239" cy="4699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400"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 lvl="0">
              <a:defRPr sz="1800"/>
            </a:pPr>
            <a:fld id="{86CB4B4D-7CA3-9044-876B-883B54F8677D}" type="slidenum">
              <a:rPr sz="2400"/>
              <a:pPr lvl="0">
                <a:defRPr sz="1800"/>
              </a:pPr>
              <a:t>6</a:t>
            </a:fld>
            <a:endParaRPr sz="2400"/>
          </a:p>
        </p:txBody>
      </p:sp>
      <p:sp>
        <p:nvSpPr>
          <p:cNvPr id="11" name="Shape 216"/>
          <p:cNvSpPr>
            <a:spLocks noGrp="1"/>
          </p:cNvSpPr>
          <p:nvPr>
            <p:ph type="title"/>
          </p:nvPr>
        </p:nvSpPr>
        <p:spPr>
          <a:xfrm>
            <a:off x="829922" y="639794"/>
            <a:ext cx="2808224" cy="73660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0D0226"/>
                </a:solidFill>
              </a:defRPr>
            </a:lvl1pPr>
          </a:lstStyle>
          <a:p>
            <a:pPr lvl="0">
              <a:defRPr sz="1800" b="0" cap="none">
                <a:solidFill>
                  <a:srgbClr val="000000"/>
                </a:solidFill>
              </a:defRPr>
            </a:pPr>
            <a:r>
              <a:rPr lang="en-US" sz="3600" b="1" cap="none" dirty="0" smtClean="0">
                <a:solidFill>
                  <a:srgbClr val="0D0226"/>
                </a:solidFill>
              </a:rPr>
              <a:t>100 Day Plan</a:t>
            </a:r>
            <a:endParaRPr sz="3600" b="1" cap="none" dirty="0">
              <a:solidFill>
                <a:srgbClr val="0D0226"/>
              </a:solidFill>
            </a:endParaRPr>
          </a:p>
        </p:txBody>
      </p:sp>
      <p:sp>
        <p:nvSpPr>
          <p:cNvPr id="14" name="Shape 92"/>
          <p:cNvSpPr/>
          <p:nvPr/>
        </p:nvSpPr>
        <p:spPr>
          <a:xfrm>
            <a:off x="6743700" y="4686300"/>
            <a:ext cx="14421772" cy="8443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lvl="0" algn="l">
              <a:spcAft>
                <a:spcPts val="120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defRPr sz="1800" b="0">
                <a:solidFill>
                  <a:srgbClr val="000000"/>
                </a:solidFill>
              </a:defRPr>
            </a:pPr>
            <a:r>
              <a:rPr lang="en-US" sz="3600" b="0" spc="-72" dirty="0" smtClean="0">
                <a:latin typeface="Neris Light" charset="0"/>
                <a:ea typeface="Neris Light" charset="0"/>
                <a:cs typeface="Neris Light" charset="0"/>
                <a:sym typeface="Neris Thin"/>
              </a:rPr>
              <a:t>Determine </a:t>
            </a:r>
            <a:r>
              <a:rPr lang="en-US" sz="3600" b="0" spc="-72" dirty="0">
                <a:latin typeface="Neris Light" charset="0"/>
                <a:ea typeface="Neris Light" charset="0"/>
                <a:cs typeface="Neris Light" charset="0"/>
                <a:sym typeface="Neris Thin"/>
              </a:rPr>
              <a:t>if the current environment or processes are broken on day 1</a:t>
            </a:r>
          </a:p>
          <a:p>
            <a:pPr marL="571500" lvl="0" indent="-571500" algn="l">
              <a:spcAft>
                <a:spcPts val="120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" charset="2"/>
              <a:buChar char="q"/>
              <a:defRPr sz="1800" b="0">
                <a:solidFill>
                  <a:srgbClr val="000000"/>
                </a:solidFill>
              </a:defRPr>
            </a:pPr>
            <a:r>
              <a:rPr lang="en-US" sz="3600" spc="-72" dirty="0">
                <a:latin typeface="Neris Thin"/>
                <a:ea typeface="Neris Thin"/>
                <a:cs typeface="Neris Thin"/>
                <a:sym typeface="Neris Thin"/>
              </a:rPr>
              <a:t>Meet with </a:t>
            </a:r>
            <a:r>
              <a:rPr lang="en-US" sz="3600" spc="-72" dirty="0" smtClean="0">
                <a:latin typeface="Neris Thin"/>
                <a:ea typeface="Neris Thin"/>
                <a:cs typeface="Neris Thin"/>
                <a:sym typeface="Neris Thin"/>
              </a:rPr>
              <a:t>key </a:t>
            </a:r>
            <a:r>
              <a:rPr lang="en-US" sz="3600" spc="-72" dirty="0">
                <a:latin typeface="Neris Thin"/>
                <a:ea typeface="Neris Thin"/>
                <a:cs typeface="Neris Thin"/>
                <a:sym typeface="Neris Thin"/>
              </a:rPr>
              <a:t>stakeholders by day 5</a:t>
            </a:r>
          </a:p>
          <a:p>
            <a:pPr marL="571500" lvl="0" indent="-571500" algn="l">
              <a:spcAft>
                <a:spcPts val="120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" charset="2"/>
              <a:buChar char="q"/>
              <a:defRPr sz="1800" b="0">
                <a:solidFill>
                  <a:srgbClr val="000000"/>
                </a:solidFill>
              </a:defRPr>
            </a:pPr>
            <a:r>
              <a:rPr lang="en-US" sz="3600" spc="-72" dirty="0">
                <a:latin typeface="Neris Thin"/>
                <a:ea typeface="Neris Thin"/>
                <a:cs typeface="Neris Thin"/>
                <a:sym typeface="Neris Thin"/>
              </a:rPr>
              <a:t>Review the current vision for the company</a:t>
            </a:r>
          </a:p>
          <a:p>
            <a:pPr marL="571500" lvl="0" indent="-571500" algn="l">
              <a:spcAft>
                <a:spcPts val="120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" charset="2"/>
              <a:buChar char="q"/>
              <a:defRPr sz="1800" b="0">
                <a:solidFill>
                  <a:srgbClr val="000000"/>
                </a:solidFill>
              </a:defRPr>
            </a:pPr>
            <a:r>
              <a:rPr lang="en-US" sz="3600" spc="-72" dirty="0">
                <a:latin typeface="Neris Thin"/>
                <a:ea typeface="Neris Thin"/>
                <a:cs typeface="Neris Thin"/>
                <a:sym typeface="Neris Thin"/>
              </a:rPr>
              <a:t>Understand what the mission statement means to you</a:t>
            </a:r>
          </a:p>
          <a:p>
            <a:pPr marL="571500" lvl="0" indent="-571500" algn="l">
              <a:spcAft>
                <a:spcPts val="120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" charset="2"/>
              <a:buChar char="q"/>
              <a:defRPr sz="1800" b="0">
                <a:solidFill>
                  <a:srgbClr val="000000"/>
                </a:solidFill>
              </a:defRPr>
            </a:pPr>
            <a:r>
              <a:rPr lang="en-US" sz="3600" spc="-72" dirty="0">
                <a:latin typeface="Neris Thin"/>
                <a:ea typeface="Neris Thin"/>
                <a:cs typeface="Neris Thin"/>
                <a:sym typeface="Neris Thin"/>
              </a:rPr>
              <a:t>Incorporate this shared vision into </a:t>
            </a:r>
            <a:r>
              <a:rPr lang="en-US" sz="3600" spc="-72" dirty="0" smtClean="0">
                <a:latin typeface="Neris Thin"/>
                <a:ea typeface="Neris Thin"/>
                <a:cs typeface="Neris Thin"/>
                <a:sym typeface="Neris Thin"/>
              </a:rPr>
              <a:t>the planning</a:t>
            </a:r>
            <a:endParaRPr lang="en-US" sz="3600" spc="-72" dirty="0">
              <a:latin typeface="Neris Thin"/>
              <a:ea typeface="Neris Thin"/>
              <a:cs typeface="Neris Thin"/>
              <a:sym typeface="Neris Thin"/>
            </a:endParaRPr>
          </a:p>
          <a:p>
            <a:pPr lvl="0" algn="l">
              <a:spcAft>
                <a:spcPts val="120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defRPr sz="1800" b="0">
                <a:solidFill>
                  <a:srgbClr val="000000"/>
                </a:solidFill>
              </a:defRPr>
            </a:pPr>
            <a:endParaRPr lang="en-US" sz="3600" spc="-72" dirty="0" smtClean="0">
              <a:latin typeface="Neris Thin"/>
              <a:ea typeface="Neris Thin"/>
              <a:cs typeface="Neris Thin"/>
              <a:sym typeface="Neris Thin"/>
            </a:endParaRPr>
          </a:p>
          <a:p>
            <a:pPr lvl="0" algn="l">
              <a:spcAft>
                <a:spcPts val="120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defRPr sz="1800" b="0">
                <a:solidFill>
                  <a:srgbClr val="000000"/>
                </a:solidFill>
              </a:defRPr>
            </a:pPr>
            <a:r>
              <a:rPr lang="en-US" sz="3600" b="0" spc="-72" dirty="0" smtClean="0">
                <a:latin typeface="Neris Light" charset="0"/>
                <a:ea typeface="Neris Light" charset="0"/>
                <a:cs typeface="Neris Light" charset="0"/>
                <a:sym typeface="Neris Thin"/>
              </a:rPr>
              <a:t>Develop </a:t>
            </a:r>
            <a:r>
              <a:rPr lang="en-US" sz="3600" b="0" spc="-72" dirty="0">
                <a:latin typeface="Neris Light" charset="0"/>
                <a:ea typeface="Neris Light" charset="0"/>
                <a:cs typeface="Neris Light" charset="0"/>
                <a:sym typeface="Neris Thin"/>
              </a:rPr>
              <a:t>a strategy based on a set of goals such as</a:t>
            </a:r>
          </a:p>
          <a:p>
            <a:pPr marL="571500" lvl="4" indent="-571500" algn="l">
              <a:spcAft>
                <a:spcPts val="120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" charset="2"/>
              <a:buChar char="q"/>
              <a:defRPr sz="1800" b="0">
                <a:solidFill>
                  <a:srgbClr val="000000"/>
                </a:solidFill>
              </a:defRPr>
            </a:pPr>
            <a:r>
              <a:rPr lang="en-US" sz="3600" spc="-72" dirty="0">
                <a:latin typeface="Neris Thin"/>
                <a:ea typeface="Neris Thin"/>
                <a:cs typeface="Neris Thin"/>
                <a:sym typeface="Neris Thin"/>
              </a:rPr>
              <a:t>Develop benchmark metrics for the IT group by day 30</a:t>
            </a:r>
          </a:p>
          <a:p>
            <a:pPr marL="571500" lvl="4" indent="-571500" algn="l">
              <a:spcAft>
                <a:spcPts val="120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" charset="2"/>
              <a:buChar char="q"/>
              <a:defRPr sz="1800" b="0">
                <a:solidFill>
                  <a:srgbClr val="000000"/>
                </a:solidFill>
              </a:defRPr>
            </a:pPr>
            <a:r>
              <a:rPr lang="en-US" sz="3600" spc="-72" dirty="0">
                <a:latin typeface="Neris Thin"/>
                <a:ea typeface="Neris Thin"/>
                <a:cs typeface="Neris Thin"/>
                <a:sym typeface="Neris Thin"/>
              </a:rPr>
              <a:t>Target legacy applications for sunset-</a:t>
            </a:r>
            <a:r>
              <a:rPr lang="en-US" sz="3600" spc="-72" dirty="0" err="1">
                <a:latin typeface="Neris Thin"/>
                <a:ea typeface="Neris Thin"/>
                <a:cs typeface="Neris Thin"/>
                <a:sym typeface="Neris Thin"/>
              </a:rPr>
              <a:t>ing</a:t>
            </a:r>
            <a:r>
              <a:rPr lang="en-US" sz="3600" spc="-72" dirty="0">
                <a:latin typeface="Neris Thin"/>
                <a:ea typeface="Neris Thin"/>
                <a:cs typeface="Neris Thin"/>
                <a:sym typeface="Neris Thin"/>
              </a:rPr>
              <a:t> by day 50</a:t>
            </a:r>
          </a:p>
          <a:p>
            <a:pPr marL="571500" lvl="4" indent="-571500" algn="l">
              <a:spcAft>
                <a:spcPts val="120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" charset="2"/>
              <a:buChar char="q"/>
              <a:defRPr sz="1800" b="0">
                <a:solidFill>
                  <a:srgbClr val="000000"/>
                </a:solidFill>
              </a:defRPr>
            </a:pPr>
            <a:r>
              <a:rPr lang="en-US" sz="3600" spc="-72" dirty="0">
                <a:latin typeface="Neris Thin"/>
                <a:ea typeface="Neris Thin"/>
                <a:cs typeface="Neris Thin"/>
                <a:sym typeface="Neris Thin"/>
              </a:rPr>
              <a:t>Improve software development group productivity by 20% by day 60</a:t>
            </a:r>
          </a:p>
          <a:p>
            <a:pPr marL="571500" lvl="4" indent="-571500" algn="l">
              <a:spcAft>
                <a:spcPts val="120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" charset="2"/>
              <a:buChar char="q"/>
              <a:defRPr sz="1800" b="0">
                <a:solidFill>
                  <a:srgbClr val="000000"/>
                </a:solidFill>
              </a:defRPr>
            </a:pPr>
            <a:r>
              <a:rPr lang="en-US" sz="3600" spc="-72" dirty="0">
                <a:latin typeface="Neris Thin"/>
                <a:ea typeface="Neris Thin"/>
                <a:cs typeface="Neris Thin"/>
                <a:sym typeface="Neris Thin"/>
              </a:rPr>
              <a:t>Reduce the cost of the IT infrastructure by 20% by day 90 </a:t>
            </a:r>
          </a:p>
          <a:p>
            <a:pPr marL="571500" lvl="4" indent="-571500" algn="l">
              <a:spcAft>
                <a:spcPts val="120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" charset="2"/>
              <a:buChar char="q"/>
              <a:defRPr sz="1800" b="0">
                <a:solidFill>
                  <a:srgbClr val="000000"/>
                </a:solidFill>
              </a:defRPr>
            </a:pPr>
            <a:r>
              <a:rPr lang="en-US" sz="3600" spc="-72" dirty="0">
                <a:latin typeface="Neris Thin"/>
                <a:ea typeface="Neris Thin"/>
                <a:cs typeface="Neris Thin"/>
                <a:sym typeface="Neris Thin"/>
              </a:rPr>
              <a:t>Assess help desk services &amp; improve response time by 50% by day 100</a:t>
            </a:r>
          </a:p>
        </p:txBody>
      </p:sp>
      <p:sp>
        <p:nvSpPr>
          <p:cNvPr id="9" name="Shape 173"/>
          <p:cNvSpPr/>
          <p:nvPr/>
        </p:nvSpPr>
        <p:spPr>
          <a:xfrm>
            <a:off x="8368891" y="2812950"/>
            <a:ext cx="7646324" cy="872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 algn="ctr">
              <a:defRPr sz="1800" b="0">
                <a:solidFill>
                  <a:srgbClr val="000000"/>
                </a:solidFill>
              </a:defRPr>
            </a:pPr>
            <a:r>
              <a:rPr lang="en-US" sz="5000" spc="-100" dirty="0">
                <a:solidFill>
                  <a:srgbClr val="013360"/>
                </a:solidFill>
                <a:latin typeface="Neris Light"/>
                <a:ea typeface="Neris Light"/>
                <a:cs typeface="Neris Light"/>
                <a:sym typeface="Neris Light"/>
              </a:rPr>
              <a:t>Create a High Level Strategy</a:t>
            </a:r>
            <a:endParaRPr lang="en-US" sz="5000" i="1" spc="-100" dirty="0">
              <a:solidFill>
                <a:srgbClr val="013360"/>
              </a:solidFill>
              <a:latin typeface="Neris Light"/>
              <a:ea typeface="Neris Light"/>
              <a:cs typeface="Neris Light"/>
              <a:sym typeface="Neris Light"/>
            </a:endParaRPr>
          </a:p>
        </p:txBody>
      </p:sp>
      <p:sp>
        <p:nvSpPr>
          <p:cNvPr id="10" name="Shape 175"/>
          <p:cNvSpPr/>
          <p:nvPr/>
        </p:nvSpPr>
        <p:spPr>
          <a:xfrm>
            <a:off x="8613326" y="3684984"/>
            <a:ext cx="7157409" cy="595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sz="3600" b="0" spc="-72">
                <a:latin typeface="Neris Thin"/>
                <a:ea typeface="Neris Thin"/>
                <a:cs typeface="Neris Thin"/>
                <a:sym typeface="Neris Thin"/>
              </a:defRPr>
            </a:lvl1pPr>
          </a:lstStyle>
          <a:p>
            <a:pPr lvl="0">
              <a:defRPr sz="1800" spc="0">
                <a:solidFill>
                  <a:srgbClr val="000000"/>
                </a:solidFill>
              </a:defRPr>
            </a:pPr>
            <a:r>
              <a:rPr lang="en-US" sz="3200" dirty="0">
                <a:solidFill>
                  <a:schemeClr val="bg1">
                    <a:lumMod val="65000"/>
                  </a:schemeClr>
                </a:solidFill>
              </a:rPr>
              <a:t>A plan for your  first 100 days on the job </a:t>
            </a:r>
          </a:p>
        </p:txBody>
      </p:sp>
    </p:spTree>
    <p:extLst>
      <p:ext uri="{BB962C8B-B14F-4D97-AF65-F5344CB8AC3E}">
        <p14:creationId xmlns:p14="http://schemas.microsoft.com/office/powerpoint/2010/main" val="24399632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427"/>
          <p:cNvSpPr/>
          <p:nvPr/>
        </p:nvSpPr>
        <p:spPr>
          <a:xfrm>
            <a:off x="-7418" y="-39543"/>
            <a:ext cx="24410660" cy="13795086"/>
          </a:xfrm>
          <a:prstGeom prst="rect">
            <a:avLst/>
          </a:prstGeom>
          <a:solidFill>
            <a:schemeClr val="accent1">
              <a:lumMod val="5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427" name="Shape 427"/>
          <p:cNvSpPr/>
          <p:nvPr/>
        </p:nvSpPr>
        <p:spPr>
          <a:xfrm>
            <a:off x="-13331" y="-39543"/>
            <a:ext cx="24410660" cy="13795086"/>
          </a:xfrm>
          <a:prstGeom prst="rect">
            <a:avLst/>
          </a:prstGeom>
          <a:blipFill rotWithShape="1">
            <a:blip r:embed="rId2">
              <a:alphaModFix amt="15000"/>
            </a:blip>
            <a:stretch>
              <a:fillRect/>
            </a:stretch>
          </a:blip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grpSp>
        <p:nvGrpSpPr>
          <p:cNvPr id="2" name="Group 432"/>
          <p:cNvGrpSpPr/>
          <p:nvPr/>
        </p:nvGrpSpPr>
        <p:grpSpPr>
          <a:xfrm>
            <a:off x="1777495" y="2942157"/>
            <a:ext cx="7617610" cy="7617610"/>
            <a:chOff x="0" y="0"/>
            <a:chExt cx="7617608" cy="7617608"/>
          </a:xfrm>
        </p:grpSpPr>
        <p:sp>
          <p:nvSpPr>
            <p:cNvPr id="428" name="Shape 428"/>
            <p:cNvSpPr/>
            <p:nvPr/>
          </p:nvSpPr>
          <p:spPr>
            <a:xfrm>
              <a:off x="0" y="0"/>
              <a:ext cx="7617608" cy="76176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429" name="Shape 429"/>
            <p:cNvSpPr/>
            <p:nvPr/>
          </p:nvSpPr>
          <p:spPr>
            <a:xfrm>
              <a:off x="1256830" y="2021678"/>
              <a:ext cx="5103960" cy="7181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lvl="0" algn="ctr">
                <a:lnSpc>
                  <a:spcPct val="80000"/>
                </a:lnSpc>
                <a:defRPr sz="1800" b="0">
                  <a:solidFill>
                    <a:srgbClr val="000000"/>
                  </a:solidFill>
                </a:defRPr>
              </a:pPr>
              <a:r>
                <a:rPr lang="en-US" sz="4800" b="1" dirty="0" smtClean="0">
                  <a:solidFill>
                    <a:srgbClr val="3B3D40"/>
                  </a:solidFill>
                </a:rPr>
                <a:t>Section Overview</a:t>
              </a:r>
              <a:endParaRPr sz="4800" b="1" dirty="0">
                <a:solidFill>
                  <a:srgbClr val="3B3D40"/>
                </a:solidFill>
              </a:endParaRPr>
            </a:p>
          </p:txBody>
        </p:sp>
        <p:sp>
          <p:nvSpPr>
            <p:cNvPr id="430" name="Shape 430"/>
            <p:cNvSpPr/>
            <p:nvPr/>
          </p:nvSpPr>
          <p:spPr>
            <a:xfrm>
              <a:off x="1381061" y="3197339"/>
              <a:ext cx="4855495" cy="29095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lvl="0" algn="ctr">
                <a:lnSpc>
                  <a:spcPct val="80000"/>
                </a:lnSpc>
                <a:defRPr sz="1800" b="0">
                  <a:solidFill>
                    <a:srgbClr val="000000"/>
                  </a:solidFill>
                </a:defRPr>
              </a:pPr>
              <a:r>
                <a:rPr lang="en-US" sz="3800" spc="-150" dirty="0" smtClean="0">
                  <a:solidFill>
                    <a:srgbClr val="FFFFFF"/>
                  </a:solidFill>
                  <a:latin typeface="Neris SemiBold"/>
                  <a:ea typeface="Neris SemiBold"/>
                  <a:cs typeface="Neris SemiBold"/>
                  <a:sym typeface="Neris SemiBold"/>
                </a:rPr>
                <a:t>Communication Plan</a:t>
              </a:r>
            </a:p>
            <a:p>
              <a:pPr lvl="0" algn="ctr">
                <a:lnSpc>
                  <a:spcPct val="80000"/>
                </a:lnSpc>
                <a:defRPr sz="1800" b="0">
                  <a:solidFill>
                    <a:srgbClr val="000000"/>
                  </a:solidFill>
                </a:defRPr>
              </a:pPr>
              <a:endParaRPr lang="en-US" sz="3800" spc="-150" dirty="0" smtClean="0">
                <a:solidFill>
                  <a:srgbClr val="FFFFFF"/>
                </a:solidFill>
                <a:latin typeface="Neris SemiBold"/>
                <a:ea typeface="Neris SemiBold"/>
                <a:cs typeface="Neris SemiBold"/>
                <a:sym typeface="Neris SemiBold"/>
              </a:endParaRPr>
            </a:p>
            <a:p>
              <a:pPr lvl="0" algn="ctr">
                <a:lnSpc>
                  <a:spcPct val="80000"/>
                </a:lnSpc>
                <a:defRPr sz="1800" b="0">
                  <a:solidFill>
                    <a:srgbClr val="000000"/>
                  </a:solidFill>
                </a:defRPr>
              </a:pPr>
              <a:r>
                <a:rPr lang="en-US" sz="3800" spc="-150" dirty="0" smtClean="0">
                  <a:solidFill>
                    <a:srgbClr val="FFFFFF"/>
                  </a:solidFill>
                  <a:latin typeface="Neris SemiBold"/>
                  <a:ea typeface="Neris SemiBold"/>
                  <a:cs typeface="Neris SemiBold"/>
                  <a:sym typeface="Neris SemiBold"/>
                </a:rPr>
                <a:t>Action Plans </a:t>
              </a:r>
            </a:p>
            <a:p>
              <a:pPr lvl="0" algn="ctr">
                <a:lnSpc>
                  <a:spcPct val="80000"/>
                </a:lnSpc>
                <a:defRPr sz="1800" b="0">
                  <a:solidFill>
                    <a:srgbClr val="000000"/>
                  </a:solidFill>
                </a:defRPr>
              </a:pPr>
              <a:endParaRPr lang="en-US" sz="3800" spc="-150" dirty="0">
                <a:solidFill>
                  <a:srgbClr val="FFFFFF"/>
                </a:solidFill>
                <a:latin typeface="Neris SemiBold"/>
                <a:ea typeface="Neris SemiBold"/>
                <a:cs typeface="Neris SemiBold"/>
                <a:sym typeface="Neris SemiBold"/>
              </a:endParaRPr>
            </a:p>
            <a:p>
              <a:pPr lvl="0" algn="ctr">
                <a:lnSpc>
                  <a:spcPct val="80000"/>
                </a:lnSpc>
                <a:defRPr sz="1800" b="0">
                  <a:solidFill>
                    <a:srgbClr val="000000"/>
                  </a:solidFill>
                </a:defRPr>
              </a:pPr>
              <a:r>
                <a:rPr lang="en-US" sz="3800" spc="-150" dirty="0" smtClean="0">
                  <a:solidFill>
                    <a:srgbClr val="FFFFFF"/>
                  </a:solidFill>
                  <a:latin typeface="Neris SemiBold"/>
                  <a:ea typeface="Neris SemiBold"/>
                  <a:cs typeface="Neris SemiBold"/>
                  <a:sym typeface="Neris SemiBold"/>
                </a:rPr>
                <a:t>High Performing Teams</a:t>
              </a:r>
            </a:p>
            <a:p>
              <a:pPr lvl="0" algn="ctr">
                <a:lnSpc>
                  <a:spcPct val="80000"/>
                </a:lnSpc>
                <a:defRPr sz="1800" b="0">
                  <a:solidFill>
                    <a:srgbClr val="000000"/>
                  </a:solidFill>
                </a:defRPr>
              </a:pPr>
              <a:endParaRPr lang="en-US" sz="3800" spc="-150" dirty="0" smtClean="0">
                <a:solidFill>
                  <a:srgbClr val="FFFFFF"/>
                </a:solidFill>
                <a:latin typeface="Neris SemiBold"/>
                <a:ea typeface="Neris SemiBold"/>
                <a:cs typeface="Neris SemiBold"/>
                <a:sym typeface="Neris SemiBold"/>
              </a:endParaRPr>
            </a:p>
          </p:txBody>
        </p:sp>
      </p:grpSp>
      <p:sp>
        <p:nvSpPr>
          <p:cNvPr id="435" name="Shape 435"/>
          <p:cNvSpPr/>
          <p:nvPr/>
        </p:nvSpPr>
        <p:spPr>
          <a:xfrm>
            <a:off x="5142541" y="3138671"/>
            <a:ext cx="1533272" cy="162865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numCol="1" anchor="ctr">
            <a:spAutoFit/>
          </a:bodyPr>
          <a:lstStyle>
            <a:lvl1pPr algn="ctr">
              <a:lnSpc>
                <a:spcPct val="160000"/>
              </a:lnSpc>
              <a:defRPr sz="10000">
                <a:solidFill>
                  <a:srgbClr val="FFFFFF"/>
                </a:solidFill>
                <a:latin typeface="et-line"/>
                <a:ea typeface="et-line"/>
                <a:cs typeface="et-line"/>
                <a:sym typeface="et-line"/>
              </a:defRPr>
            </a:lvl1pPr>
          </a:lstStyle>
          <a:p>
            <a:pPr lvl="0">
              <a:lnSpc>
                <a:spcPct val="120000"/>
              </a:lnSpc>
              <a:defRPr sz="1800" b="0">
                <a:solidFill>
                  <a:srgbClr val="000000"/>
                </a:solidFill>
              </a:defRPr>
            </a:pPr>
            <a:r>
              <a:rPr lang="en-US" sz="8500" spc="1583" dirty="0" smtClean="0">
                <a:solidFill>
                  <a:schemeClr val="bg1">
                    <a:lumMod val="95000"/>
                  </a:schemeClr>
                </a:solidFill>
              </a:rPr>
              <a:t> </a:t>
            </a:r>
            <a:endParaRPr sz="8500" b="1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>
            <a:spLocks noGrp="1"/>
          </p:cNvSpPr>
          <p:nvPr>
            <p:ph type="sldNum" sz="quarter" idx="2"/>
          </p:nvPr>
        </p:nvSpPr>
        <p:spPr>
          <a:xfrm>
            <a:off x="23249642" y="12729388"/>
            <a:ext cx="453239" cy="4699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400"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 lvl="0">
              <a:defRPr sz="1800"/>
            </a:pPr>
            <a:fld id="{86CB4B4D-7CA3-9044-876B-883B54F8677D}" type="slidenum">
              <a:rPr sz="2400"/>
              <a:pPr lvl="0">
                <a:defRPr sz="1800"/>
              </a:pPr>
              <a:t>8</a:t>
            </a:fld>
            <a:endParaRPr sz="2400"/>
          </a:p>
        </p:txBody>
      </p:sp>
      <p:sp>
        <p:nvSpPr>
          <p:cNvPr id="11" name="Shape 216"/>
          <p:cNvSpPr>
            <a:spLocks noGrp="1"/>
          </p:cNvSpPr>
          <p:nvPr>
            <p:ph type="title"/>
          </p:nvPr>
        </p:nvSpPr>
        <p:spPr>
          <a:xfrm>
            <a:off x="829922" y="639794"/>
            <a:ext cx="2808224" cy="73660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0D0226"/>
                </a:solidFill>
              </a:defRPr>
            </a:lvl1pPr>
          </a:lstStyle>
          <a:p>
            <a:pPr lvl="0">
              <a:defRPr sz="1800" b="0" cap="none">
                <a:solidFill>
                  <a:srgbClr val="000000"/>
                </a:solidFill>
              </a:defRPr>
            </a:pPr>
            <a:r>
              <a:rPr lang="en-US" sz="3600" b="1" cap="none" dirty="0" smtClean="0">
                <a:solidFill>
                  <a:srgbClr val="0D0226"/>
                </a:solidFill>
              </a:rPr>
              <a:t>100 Day Plan</a:t>
            </a:r>
            <a:endParaRPr sz="3600" b="1" cap="none" dirty="0">
              <a:solidFill>
                <a:srgbClr val="0D0226"/>
              </a:solidFill>
            </a:endParaRPr>
          </a:p>
        </p:txBody>
      </p:sp>
      <p:sp>
        <p:nvSpPr>
          <p:cNvPr id="14" name="Shape 92"/>
          <p:cNvSpPr/>
          <p:nvPr/>
        </p:nvSpPr>
        <p:spPr>
          <a:xfrm>
            <a:off x="6754040" y="4718665"/>
            <a:ext cx="11533960" cy="89973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lvl="0" algn="l">
              <a:spcAft>
                <a:spcPts val="120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defRPr sz="1800" b="0">
                <a:solidFill>
                  <a:srgbClr val="000000"/>
                </a:solidFill>
              </a:defRPr>
            </a:pPr>
            <a:r>
              <a:rPr lang="en-US" sz="3600" b="0" spc="-72" dirty="0" smtClean="0">
                <a:latin typeface="Neris Light" charset="0"/>
                <a:ea typeface="Neris Light" charset="0"/>
                <a:cs typeface="Neris Light" charset="0"/>
                <a:sym typeface="Neris Thin"/>
              </a:rPr>
              <a:t>Develop </a:t>
            </a:r>
            <a:r>
              <a:rPr lang="en-US" sz="3600" b="0" spc="-72" dirty="0">
                <a:latin typeface="Neris Light" charset="0"/>
                <a:ea typeface="Neris Light" charset="0"/>
                <a:cs typeface="Neris Light" charset="0"/>
                <a:sym typeface="Neris Thin"/>
              </a:rPr>
              <a:t>a set of talking points by day 10</a:t>
            </a:r>
          </a:p>
          <a:p>
            <a:pPr marL="571500" lvl="0" indent="-571500" algn="l">
              <a:spcAft>
                <a:spcPts val="120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" charset="2"/>
              <a:buChar char="q"/>
              <a:defRPr sz="1800" b="0">
                <a:solidFill>
                  <a:srgbClr val="000000"/>
                </a:solidFill>
              </a:defRPr>
            </a:pPr>
            <a:r>
              <a:rPr lang="en-US" sz="3600" spc="-72" dirty="0">
                <a:latin typeface="Neris Thin"/>
                <a:ea typeface="Neris Thin"/>
                <a:cs typeface="Neris Thin"/>
                <a:sym typeface="Neris Thin"/>
              </a:rPr>
              <a:t>Embrace your company’s vision &amp; mission statement</a:t>
            </a:r>
          </a:p>
          <a:p>
            <a:pPr marL="571500" lvl="0" indent="-571500" algn="l">
              <a:spcAft>
                <a:spcPts val="120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" charset="2"/>
              <a:buChar char="q"/>
              <a:defRPr sz="1800" b="0">
                <a:solidFill>
                  <a:srgbClr val="000000"/>
                </a:solidFill>
              </a:defRPr>
            </a:pPr>
            <a:r>
              <a:rPr lang="en-US" sz="3600" spc="-72" dirty="0">
                <a:latin typeface="Neris Thin"/>
                <a:ea typeface="Neris Thin"/>
                <a:cs typeface="Neris Thin"/>
                <a:sym typeface="Neris Thin"/>
              </a:rPr>
              <a:t>Address the important of IT in the organization</a:t>
            </a:r>
          </a:p>
          <a:p>
            <a:pPr marL="571500" lvl="0" indent="-571500" algn="l">
              <a:spcAft>
                <a:spcPts val="120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" charset="2"/>
              <a:buChar char="q"/>
              <a:defRPr sz="1800" b="0">
                <a:solidFill>
                  <a:srgbClr val="000000"/>
                </a:solidFill>
              </a:defRPr>
            </a:pPr>
            <a:r>
              <a:rPr lang="en-US" sz="3600" spc="-72" dirty="0">
                <a:latin typeface="Neris Thin"/>
                <a:ea typeface="Neris Thin"/>
                <a:cs typeface="Neris Thin"/>
                <a:sym typeface="Neris Thin"/>
              </a:rPr>
              <a:t>Acknowledge the current IT issues</a:t>
            </a:r>
          </a:p>
          <a:p>
            <a:pPr marL="571500" lvl="0" indent="-571500" algn="l">
              <a:spcAft>
                <a:spcPts val="120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" charset="2"/>
              <a:buChar char="q"/>
              <a:defRPr sz="1800" b="0">
                <a:solidFill>
                  <a:srgbClr val="000000"/>
                </a:solidFill>
              </a:defRPr>
            </a:pPr>
            <a:r>
              <a:rPr lang="en-US" sz="3600" spc="-72" dirty="0">
                <a:latin typeface="Neris Thin"/>
                <a:ea typeface="Neris Thin"/>
                <a:cs typeface="Neris Thin"/>
                <a:sym typeface="Neris Thin"/>
              </a:rPr>
              <a:t>Commit to improving the current environment</a:t>
            </a:r>
          </a:p>
          <a:p>
            <a:pPr marL="571500" lvl="0" indent="-571500" algn="l">
              <a:spcAft>
                <a:spcPts val="120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" charset="2"/>
              <a:buChar char="q"/>
              <a:defRPr sz="1800" b="0">
                <a:solidFill>
                  <a:srgbClr val="000000"/>
                </a:solidFill>
              </a:defRPr>
            </a:pPr>
            <a:r>
              <a:rPr lang="en-US" sz="3600" spc="-72" dirty="0">
                <a:latin typeface="Neris Thin"/>
                <a:ea typeface="Neris Thin"/>
                <a:cs typeface="Neris Thin"/>
                <a:sym typeface="Neris Thin"/>
              </a:rPr>
              <a:t>Inspire a future vision where anything is </a:t>
            </a:r>
            <a:r>
              <a:rPr lang="en-US" sz="3600" spc="-72" dirty="0" smtClean="0">
                <a:latin typeface="Neris Thin"/>
                <a:ea typeface="Neris Thin"/>
                <a:cs typeface="Neris Thin"/>
                <a:sym typeface="Neris Thin"/>
              </a:rPr>
              <a:t>possible</a:t>
            </a:r>
          </a:p>
          <a:p>
            <a:pPr marL="571500" lvl="0" indent="-571500" algn="l">
              <a:spcAft>
                <a:spcPts val="120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" charset="2"/>
              <a:buChar char="q"/>
              <a:defRPr sz="1800" b="0">
                <a:solidFill>
                  <a:srgbClr val="000000"/>
                </a:solidFill>
              </a:defRPr>
            </a:pPr>
            <a:endParaRPr lang="en-US" sz="3600" spc="-72" dirty="0">
              <a:latin typeface="Neris Thin"/>
              <a:ea typeface="Neris Thin"/>
              <a:cs typeface="Neris Thin"/>
              <a:sym typeface="Neris Thin"/>
            </a:endParaRPr>
          </a:p>
          <a:p>
            <a:pPr lvl="0" algn="l">
              <a:spcAft>
                <a:spcPts val="120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defRPr sz="1800" b="0">
                <a:solidFill>
                  <a:srgbClr val="000000"/>
                </a:solidFill>
              </a:defRPr>
            </a:pPr>
            <a:r>
              <a:rPr lang="en-US" sz="3600" b="0" spc="-72" dirty="0" smtClean="0">
                <a:latin typeface="Neris Light" charset="0"/>
                <a:ea typeface="Neris Light" charset="0"/>
                <a:cs typeface="Neris Light" charset="0"/>
                <a:sym typeface="Neris Thin"/>
              </a:rPr>
              <a:t>Get </a:t>
            </a:r>
            <a:r>
              <a:rPr lang="en-US" sz="3600" b="0" spc="-72" dirty="0">
                <a:latin typeface="Neris Light" charset="0"/>
                <a:ea typeface="Neris Light" charset="0"/>
                <a:cs typeface="Neris Light" charset="0"/>
                <a:sym typeface="Neris Thin"/>
              </a:rPr>
              <a:t>out of your office and meet everyone by day 10</a:t>
            </a:r>
          </a:p>
          <a:p>
            <a:pPr marL="571500" lvl="0" indent="-571500" algn="l">
              <a:spcAft>
                <a:spcPts val="120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" charset="2"/>
              <a:buChar char="q"/>
              <a:defRPr sz="1800" b="0">
                <a:solidFill>
                  <a:srgbClr val="000000"/>
                </a:solidFill>
              </a:defRPr>
            </a:pPr>
            <a:r>
              <a:rPr lang="en-US" sz="3600" spc="-72" dirty="0">
                <a:latin typeface="Neris Thin"/>
                <a:ea typeface="Neris Thin"/>
                <a:cs typeface="Neris Thin"/>
                <a:sym typeface="Neris Thin"/>
              </a:rPr>
              <a:t>Conduct one-on-one meetings with entire staff</a:t>
            </a:r>
          </a:p>
          <a:p>
            <a:pPr marL="571500" lvl="0" indent="-571500" algn="l">
              <a:spcAft>
                <a:spcPts val="120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" charset="2"/>
              <a:buChar char="q"/>
              <a:defRPr sz="1800" b="0">
                <a:solidFill>
                  <a:srgbClr val="000000"/>
                </a:solidFill>
              </a:defRPr>
            </a:pPr>
            <a:r>
              <a:rPr lang="en-US" sz="3600" spc="-72" dirty="0">
                <a:latin typeface="Neris Thin"/>
                <a:ea typeface="Neris Thin"/>
                <a:cs typeface="Neris Thin"/>
                <a:sym typeface="Neris Thin"/>
              </a:rPr>
              <a:t>Meeting will all internal customers / key stakeholders</a:t>
            </a:r>
          </a:p>
          <a:p>
            <a:pPr marL="571500" lvl="0" indent="-571500" algn="l">
              <a:spcAft>
                <a:spcPts val="120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" charset="2"/>
              <a:buChar char="q"/>
              <a:defRPr sz="1800" b="0">
                <a:solidFill>
                  <a:srgbClr val="000000"/>
                </a:solidFill>
              </a:defRPr>
            </a:pPr>
            <a:r>
              <a:rPr lang="en-US" sz="3600" spc="-72" dirty="0">
                <a:latin typeface="Neris Thin"/>
                <a:ea typeface="Neris Thin"/>
                <a:cs typeface="Neris Thin"/>
                <a:sym typeface="Neris Thin"/>
              </a:rPr>
              <a:t>Meeting will all key external customers</a:t>
            </a:r>
          </a:p>
          <a:p>
            <a:pPr marL="571500" lvl="0" indent="-571500" algn="l">
              <a:spcAft>
                <a:spcPts val="120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" charset="2"/>
              <a:buChar char="q"/>
              <a:defRPr sz="1800" b="0">
                <a:solidFill>
                  <a:srgbClr val="000000"/>
                </a:solidFill>
              </a:defRPr>
            </a:pPr>
            <a:r>
              <a:rPr lang="en-US" sz="3600" spc="-72" dirty="0">
                <a:latin typeface="Neris Thin"/>
                <a:ea typeface="Neris Thin"/>
                <a:cs typeface="Neris Thin"/>
                <a:sym typeface="Neris Thin"/>
              </a:rPr>
              <a:t>Present your talking points in all meetings </a:t>
            </a:r>
            <a:br>
              <a:rPr lang="en-US" sz="3600" spc="-72" dirty="0">
                <a:latin typeface="Neris Thin"/>
                <a:ea typeface="Neris Thin"/>
                <a:cs typeface="Neris Thin"/>
                <a:sym typeface="Neris Thin"/>
              </a:rPr>
            </a:br>
            <a:r>
              <a:rPr lang="en-US" sz="3600" spc="-72" dirty="0" smtClean="0">
                <a:latin typeface="Neris Thin"/>
                <a:ea typeface="Neris Thin"/>
                <a:cs typeface="Neris Thin"/>
                <a:sym typeface="Neris Thin"/>
              </a:rPr>
              <a:t>&amp; other communications</a:t>
            </a:r>
            <a:endParaRPr lang="en-US" sz="3600" spc="-72" dirty="0">
              <a:latin typeface="Neris Thin"/>
              <a:ea typeface="Neris Thin"/>
              <a:cs typeface="Neris Thin"/>
              <a:sym typeface="Neris Thin"/>
            </a:endParaRPr>
          </a:p>
        </p:txBody>
      </p:sp>
      <p:sp>
        <p:nvSpPr>
          <p:cNvPr id="9" name="Shape 173"/>
          <p:cNvSpPr/>
          <p:nvPr/>
        </p:nvSpPr>
        <p:spPr>
          <a:xfrm>
            <a:off x="7993788" y="2812950"/>
            <a:ext cx="8396529" cy="872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 algn="ctr">
              <a:defRPr sz="1800" b="0">
                <a:solidFill>
                  <a:srgbClr val="000000"/>
                </a:solidFill>
              </a:defRPr>
            </a:pPr>
            <a:r>
              <a:rPr lang="en-US" sz="5000" spc="-100" dirty="0" smtClean="0">
                <a:solidFill>
                  <a:srgbClr val="013360"/>
                </a:solidFill>
                <a:latin typeface="Neris Light"/>
                <a:ea typeface="Neris Light"/>
                <a:cs typeface="Neris Light"/>
                <a:sym typeface="Neris Light"/>
              </a:rPr>
              <a:t>Develop a Communication Plan</a:t>
            </a:r>
            <a:endParaRPr sz="5000" i="1" spc="-100" dirty="0">
              <a:solidFill>
                <a:srgbClr val="013360"/>
              </a:solidFill>
              <a:latin typeface="Neris Light"/>
              <a:ea typeface="Neris Light"/>
              <a:cs typeface="Neris Light"/>
              <a:sym typeface="Neris Light"/>
            </a:endParaRPr>
          </a:p>
        </p:txBody>
      </p:sp>
      <p:sp>
        <p:nvSpPr>
          <p:cNvPr id="10" name="Shape 175"/>
          <p:cNvSpPr/>
          <p:nvPr/>
        </p:nvSpPr>
        <p:spPr>
          <a:xfrm>
            <a:off x="8613326" y="3684984"/>
            <a:ext cx="7157409" cy="595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sz="3600" b="0" spc="-72">
                <a:latin typeface="Neris Thin"/>
                <a:ea typeface="Neris Thin"/>
                <a:cs typeface="Neris Thin"/>
                <a:sym typeface="Neris Thin"/>
              </a:defRPr>
            </a:lvl1pPr>
          </a:lstStyle>
          <a:p>
            <a:pPr lvl="0">
              <a:defRPr sz="1800" spc="0">
                <a:solidFill>
                  <a:srgbClr val="000000"/>
                </a:solidFill>
              </a:defRPr>
            </a:pPr>
            <a:r>
              <a:rPr lang="en-US" sz="3200" dirty="0">
                <a:solidFill>
                  <a:schemeClr val="bg1">
                    <a:lumMod val="65000"/>
                  </a:schemeClr>
                </a:solidFill>
              </a:rPr>
              <a:t>A plan for your  first 100 days on the job </a:t>
            </a:r>
          </a:p>
        </p:txBody>
      </p:sp>
    </p:spTree>
    <p:extLst>
      <p:ext uri="{BB962C8B-B14F-4D97-AF65-F5344CB8AC3E}">
        <p14:creationId xmlns:p14="http://schemas.microsoft.com/office/powerpoint/2010/main" val="199770021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>
            <a:spLocks noGrp="1"/>
          </p:cNvSpPr>
          <p:nvPr>
            <p:ph type="sldNum" sz="quarter" idx="2"/>
          </p:nvPr>
        </p:nvSpPr>
        <p:spPr>
          <a:xfrm>
            <a:off x="23249642" y="12729388"/>
            <a:ext cx="453239" cy="4699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400"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 lvl="0">
              <a:defRPr sz="1800"/>
            </a:pPr>
            <a:fld id="{86CB4B4D-7CA3-9044-876B-883B54F8677D}" type="slidenum">
              <a:rPr sz="2400"/>
              <a:pPr lvl="0">
                <a:defRPr sz="1800"/>
              </a:pPr>
              <a:t>9</a:t>
            </a:fld>
            <a:endParaRPr sz="2400"/>
          </a:p>
        </p:txBody>
      </p:sp>
      <p:sp>
        <p:nvSpPr>
          <p:cNvPr id="11" name="Shape 216"/>
          <p:cNvSpPr>
            <a:spLocks noGrp="1"/>
          </p:cNvSpPr>
          <p:nvPr>
            <p:ph type="title"/>
          </p:nvPr>
        </p:nvSpPr>
        <p:spPr>
          <a:xfrm>
            <a:off x="829922" y="639794"/>
            <a:ext cx="2808224" cy="73660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0D0226"/>
                </a:solidFill>
              </a:defRPr>
            </a:lvl1pPr>
          </a:lstStyle>
          <a:p>
            <a:pPr lvl="0">
              <a:defRPr sz="1800" b="0" cap="none">
                <a:solidFill>
                  <a:srgbClr val="000000"/>
                </a:solidFill>
              </a:defRPr>
            </a:pPr>
            <a:r>
              <a:rPr lang="en-US" sz="3600" b="1" cap="none" dirty="0" smtClean="0">
                <a:solidFill>
                  <a:srgbClr val="0D0226"/>
                </a:solidFill>
              </a:rPr>
              <a:t>100 Day Plan</a:t>
            </a:r>
            <a:endParaRPr sz="3600" b="1" cap="none" dirty="0">
              <a:solidFill>
                <a:srgbClr val="0D0226"/>
              </a:solidFill>
            </a:endParaRPr>
          </a:p>
        </p:txBody>
      </p:sp>
      <p:sp>
        <p:nvSpPr>
          <p:cNvPr id="14" name="Shape 92"/>
          <p:cNvSpPr/>
          <p:nvPr/>
        </p:nvSpPr>
        <p:spPr>
          <a:xfrm>
            <a:off x="6743700" y="4686300"/>
            <a:ext cx="11533960" cy="68736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lvl="0" algn="l">
              <a:spcAft>
                <a:spcPts val="120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defRPr sz="1800" b="0">
                <a:solidFill>
                  <a:srgbClr val="000000"/>
                </a:solidFill>
              </a:defRPr>
            </a:pPr>
            <a:r>
              <a:rPr lang="en-US" sz="3600" b="0" spc="-72" dirty="0" smtClean="0">
                <a:latin typeface="Neris Light" charset="0"/>
                <a:ea typeface="Neris Light" charset="0"/>
                <a:cs typeface="Neris Light" charset="0"/>
                <a:sym typeface="Neris Thin"/>
              </a:rPr>
              <a:t>Translate </a:t>
            </a:r>
            <a:r>
              <a:rPr lang="en-US" sz="3600" b="0" spc="-72" dirty="0">
                <a:latin typeface="Neris Light" charset="0"/>
                <a:ea typeface="Neris Light" charset="0"/>
                <a:cs typeface="Neris Light" charset="0"/>
                <a:sym typeface="Neris Thin"/>
              </a:rPr>
              <a:t>the strategic goals into projects by day 30</a:t>
            </a:r>
          </a:p>
          <a:p>
            <a:pPr marL="571500" lvl="0" indent="-571500" algn="l">
              <a:spcAft>
                <a:spcPts val="120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" charset="2"/>
              <a:buChar char="q"/>
              <a:defRPr sz="1800" b="0">
                <a:solidFill>
                  <a:srgbClr val="000000"/>
                </a:solidFill>
              </a:defRPr>
            </a:pPr>
            <a:r>
              <a:rPr lang="en-US" sz="3600" spc="-72" dirty="0">
                <a:latin typeface="Neris Thin"/>
                <a:ea typeface="Neris Thin"/>
                <a:cs typeface="Neris Thin"/>
                <a:sym typeface="Neris Thin"/>
              </a:rPr>
              <a:t>Work with the IT project managers to create details plans for project</a:t>
            </a:r>
          </a:p>
          <a:p>
            <a:pPr marL="571500" lvl="0" indent="-571500" algn="l">
              <a:spcAft>
                <a:spcPts val="120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" charset="2"/>
              <a:buChar char="q"/>
              <a:defRPr sz="1800" b="0">
                <a:solidFill>
                  <a:srgbClr val="000000"/>
                </a:solidFill>
              </a:defRPr>
            </a:pPr>
            <a:r>
              <a:rPr lang="en-US" sz="3600" spc="-72" dirty="0">
                <a:latin typeface="Neris Thin"/>
                <a:ea typeface="Neris Thin"/>
                <a:cs typeface="Neris Thin"/>
                <a:sym typeface="Neris Thin"/>
              </a:rPr>
              <a:t>Chunk the projects into major &amp; minor pieces</a:t>
            </a:r>
          </a:p>
          <a:p>
            <a:pPr marL="571500" lvl="0" indent="-571500" algn="l">
              <a:spcAft>
                <a:spcPts val="120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" charset="2"/>
              <a:buChar char="q"/>
              <a:defRPr sz="1800" b="0">
                <a:solidFill>
                  <a:srgbClr val="000000"/>
                </a:solidFill>
              </a:defRPr>
            </a:pPr>
            <a:r>
              <a:rPr lang="en-US" sz="3600" spc="-72" dirty="0">
                <a:latin typeface="Neris Thin"/>
                <a:ea typeface="Neris Thin"/>
                <a:cs typeface="Neris Thin"/>
                <a:sym typeface="Neris Thin"/>
              </a:rPr>
              <a:t>Ensure each plans includes key milestones and timelines</a:t>
            </a:r>
          </a:p>
          <a:p>
            <a:pPr lvl="0" algn="l">
              <a:spcAft>
                <a:spcPts val="120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defRPr sz="1800" b="0">
                <a:solidFill>
                  <a:srgbClr val="000000"/>
                </a:solidFill>
              </a:defRPr>
            </a:pPr>
            <a:endParaRPr lang="en-US" sz="3600" spc="-72" dirty="0" smtClean="0">
              <a:latin typeface="Neris Thin"/>
              <a:ea typeface="Neris Thin"/>
              <a:cs typeface="Neris Thin"/>
              <a:sym typeface="Neris Thin"/>
            </a:endParaRPr>
          </a:p>
          <a:p>
            <a:pPr lvl="0" algn="l">
              <a:spcAft>
                <a:spcPts val="120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defRPr sz="1800" b="0">
                <a:solidFill>
                  <a:srgbClr val="000000"/>
                </a:solidFill>
              </a:defRPr>
            </a:pPr>
            <a:r>
              <a:rPr lang="en-US" sz="3600" b="0" spc="-72" dirty="0" smtClean="0">
                <a:latin typeface="Neris Light" charset="0"/>
                <a:ea typeface="Neris Light" charset="0"/>
                <a:cs typeface="Neris Light" charset="0"/>
                <a:sym typeface="Neris Thin"/>
              </a:rPr>
              <a:t>Review </a:t>
            </a:r>
            <a:r>
              <a:rPr lang="en-US" sz="3600" b="0" spc="-72" dirty="0">
                <a:latin typeface="Neris Light" charset="0"/>
                <a:ea typeface="Neris Light" charset="0"/>
                <a:cs typeface="Neris Light" charset="0"/>
                <a:sym typeface="Neris Thin"/>
              </a:rPr>
              <a:t>the current project execution by day 60</a:t>
            </a:r>
          </a:p>
          <a:p>
            <a:pPr marL="571500" lvl="0" indent="-571500" algn="l">
              <a:spcAft>
                <a:spcPts val="120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" charset="2"/>
              <a:buChar char="q"/>
              <a:defRPr sz="1800" b="0">
                <a:solidFill>
                  <a:srgbClr val="000000"/>
                </a:solidFill>
              </a:defRPr>
            </a:pPr>
            <a:r>
              <a:rPr lang="en-US" sz="3600" spc="-72" dirty="0">
                <a:latin typeface="Neris Thin"/>
                <a:ea typeface="Neris Thin"/>
                <a:cs typeface="Neris Thin"/>
                <a:sym typeface="Neris Thin"/>
              </a:rPr>
              <a:t>Migrate towards an agile methodology</a:t>
            </a:r>
          </a:p>
          <a:p>
            <a:pPr marL="571500" lvl="0" indent="-571500" algn="l">
              <a:spcAft>
                <a:spcPts val="120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" charset="2"/>
              <a:buChar char="q"/>
              <a:defRPr sz="1800" b="0">
                <a:solidFill>
                  <a:srgbClr val="000000"/>
                </a:solidFill>
              </a:defRPr>
            </a:pPr>
            <a:r>
              <a:rPr lang="en-US" sz="3600" spc="-72" dirty="0">
                <a:latin typeface="Neris Thin"/>
                <a:ea typeface="Neris Thin"/>
                <a:cs typeface="Neris Thin"/>
                <a:sym typeface="Neris Thin"/>
              </a:rPr>
              <a:t>Begin sprint design meetings and daily standups</a:t>
            </a:r>
          </a:p>
          <a:p>
            <a:pPr marL="571500" lvl="0" indent="-571500" algn="l">
              <a:spcAft>
                <a:spcPts val="120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" charset="2"/>
              <a:buChar char="q"/>
              <a:defRPr sz="1800" b="0">
                <a:solidFill>
                  <a:srgbClr val="000000"/>
                </a:solidFill>
              </a:defRPr>
            </a:pPr>
            <a:r>
              <a:rPr lang="en-US" sz="3600" spc="-72" dirty="0">
                <a:latin typeface="Neris Thin"/>
                <a:ea typeface="Neris Thin"/>
                <a:cs typeface="Neris Thin"/>
                <a:sym typeface="Neris Thin"/>
              </a:rPr>
              <a:t>Create greater transparency with product management</a:t>
            </a:r>
          </a:p>
        </p:txBody>
      </p:sp>
      <p:sp>
        <p:nvSpPr>
          <p:cNvPr id="9" name="Shape 173"/>
          <p:cNvSpPr/>
          <p:nvPr/>
        </p:nvSpPr>
        <p:spPr>
          <a:xfrm>
            <a:off x="9311459" y="2812950"/>
            <a:ext cx="5761194" cy="872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 algn="ctr">
              <a:defRPr sz="1800" b="0">
                <a:solidFill>
                  <a:srgbClr val="000000"/>
                </a:solidFill>
              </a:defRPr>
            </a:pPr>
            <a:r>
              <a:rPr lang="en-US" sz="5000" spc="-100" dirty="0" smtClean="0">
                <a:solidFill>
                  <a:srgbClr val="013360"/>
                </a:solidFill>
                <a:latin typeface="Neris Light"/>
                <a:ea typeface="Neris Light"/>
                <a:cs typeface="Neris Light"/>
                <a:sym typeface="Neris Light"/>
              </a:rPr>
              <a:t>Develop Action Plans</a:t>
            </a:r>
            <a:endParaRPr sz="5000" i="1" spc="-100" dirty="0">
              <a:solidFill>
                <a:srgbClr val="013360"/>
              </a:solidFill>
              <a:latin typeface="Neris Light"/>
              <a:ea typeface="Neris Light"/>
              <a:cs typeface="Neris Light"/>
              <a:sym typeface="Neris Light"/>
            </a:endParaRPr>
          </a:p>
        </p:txBody>
      </p:sp>
      <p:sp>
        <p:nvSpPr>
          <p:cNvPr id="10" name="Shape 175"/>
          <p:cNvSpPr/>
          <p:nvPr/>
        </p:nvSpPr>
        <p:spPr>
          <a:xfrm>
            <a:off x="8613326" y="3684984"/>
            <a:ext cx="7157409" cy="595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sz="3600" b="0" spc="-72">
                <a:latin typeface="Neris Thin"/>
                <a:ea typeface="Neris Thin"/>
                <a:cs typeface="Neris Thin"/>
                <a:sym typeface="Neris Thin"/>
              </a:defRPr>
            </a:lvl1pPr>
          </a:lstStyle>
          <a:p>
            <a:pPr lvl="0">
              <a:defRPr sz="1800" spc="0">
                <a:solidFill>
                  <a:srgbClr val="000000"/>
                </a:solidFill>
              </a:defRPr>
            </a:pPr>
            <a:r>
              <a:rPr lang="en-US" sz="3200" dirty="0">
                <a:solidFill>
                  <a:schemeClr val="bg1">
                    <a:lumMod val="65000"/>
                  </a:schemeClr>
                </a:solidFill>
              </a:rPr>
              <a:t>A plan for your  first 100 days on the job </a:t>
            </a:r>
          </a:p>
        </p:txBody>
      </p:sp>
    </p:spTree>
    <p:extLst>
      <p:ext uri="{BB962C8B-B14F-4D97-AF65-F5344CB8AC3E}">
        <p14:creationId xmlns:p14="http://schemas.microsoft.com/office/powerpoint/2010/main" val="12615701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3B3D4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8255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700" b="1" i="0" u="none" strike="noStrike" cap="none" spc="0" normalizeH="0" baseline="0">
            <a:ln>
              <a:noFill/>
            </a:ln>
            <a:solidFill>
              <a:srgbClr val="3B3D40"/>
            </a:solidFill>
            <a:effectLst/>
            <a:uFillTx/>
            <a:latin typeface="Neris Black"/>
            <a:ea typeface="Neris Black"/>
            <a:cs typeface="Neris Black"/>
            <a:sym typeface="Neris Blac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8255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700" b="1" i="0" u="none" strike="noStrike" cap="none" spc="0" normalizeH="0" baseline="0">
            <a:ln>
              <a:noFill/>
            </a:ln>
            <a:solidFill>
              <a:srgbClr val="3B3D40"/>
            </a:solidFill>
            <a:effectLst/>
            <a:uFillTx/>
            <a:latin typeface="Neris Black"/>
            <a:ea typeface="Neris Black"/>
            <a:cs typeface="Neris Black"/>
            <a:sym typeface="Neris Blac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977</TotalTime>
  <Words>1312</Words>
  <Application>Microsoft Macintosh PowerPoint</Application>
  <PresentationFormat>Custom</PresentationFormat>
  <Paragraphs>278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5" baseType="lpstr">
      <vt:lpstr>Avenir Roman</vt:lpstr>
      <vt:lpstr>Brush Script MT</vt:lpstr>
      <vt:lpstr>Courier New</vt:lpstr>
      <vt:lpstr>et-line</vt:lpstr>
      <vt:lpstr>Helvetica Light</vt:lpstr>
      <vt:lpstr>Neris Black</vt:lpstr>
      <vt:lpstr>Neris Light</vt:lpstr>
      <vt:lpstr>Neris SemiBold</vt:lpstr>
      <vt:lpstr>Neris Thin</vt:lpstr>
      <vt:lpstr>Seravek Light</vt:lpstr>
      <vt:lpstr>Wingdings</vt:lpstr>
      <vt:lpstr>Arial</vt:lpstr>
      <vt:lpstr>White</vt:lpstr>
      <vt:lpstr>PowerPoint Presentation</vt:lpstr>
      <vt:lpstr>100 Day Plan</vt:lpstr>
      <vt:lpstr>PowerPoint Presentation</vt:lpstr>
      <vt:lpstr>100 Day Plan</vt:lpstr>
      <vt:lpstr>100 Day Plan</vt:lpstr>
      <vt:lpstr>100 Day Plan</vt:lpstr>
      <vt:lpstr>PowerPoint Presentation</vt:lpstr>
      <vt:lpstr>100 Day Plan</vt:lpstr>
      <vt:lpstr>100 Day Plan</vt:lpstr>
      <vt:lpstr>100 Day Plan</vt:lpstr>
      <vt:lpstr>PowerPoint Presentation</vt:lpstr>
      <vt:lpstr>100 Day Plan</vt:lpstr>
      <vt:lpstr>100 Day Plan</vt:lpstr>
      <vt:lpstr>100 Day Plan</vt:lpstr>
      <vt:lpstr>100 Day Plan</vt:lpstr>
      <vt:lpstr>100 Day Plan</vt:lpstr>
      <vt:lpstr>PowerPoint Presentation</vt:lpstr>
      <vt:lpstr>PRODUCT</vt:lpstr>
      <vt:lpstr>PRODUCT</vt:lpstr>
      <vt:lpstr>Product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15.0025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Patrick Desbrow</cp:lastModifiedBy>
  <cp:revision>87</cp:revision>
  <dcterms:created xsi:type="dcterms:W3CDTF">2014-09-29T22:18:35Z</dcterms:created>
  <dcterms:modified xsi:type="dcterms:W3CDTF">2017-01-11T22:51:44Z</dcterms:modified>
</cp:coreProperties>
</file>